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814" r:id="rId2"/>
    <p:sldId id="839" r:id="rId3"/>
    <p:sldId id="816" r:id="rId4"/>
    <p:sldId id="297" r:id="rId5"/>
    <p:sldId id="823" r:id="rId6"/>
    <p:sldId id="874" r:id="rId7"/>
    <p:sldId id="825" r:id="rId8"/>
    <p:sldId id="824" r:id="rId9"/>
    <p:sldId id="794" r:id="rId10"/>
    <p:sldId id="833" r:id="rId11"/>
    <p:sldId id="914" r:id="rId12"/>
    <p:sldId id="775" r:id="rId13"/>
    <p:sldId id="943" r:id="rId14"/>
    <p:sldId id="776" r:id="rId15"/>
    <p:sldId id="778" r:id="rId16"/>
    <p:sldId id="779" r:id="rId17"/>
    <p:sldId id="811" r:id="rId18"/>
    <p:sldId id="937" r:id="rId19"/>
    <p:sldId id="281" r:id="rId20"/>
    <p:sldId id="941" r:id="rId21"/>
    <p:sldId id="279" r:id="rId22"/>
    <p:sldId id="264" r:id="rId23"/>
    <p:sldId id="265" r:id="rId24"/>
    <p:sldId id="266" r:id="rId25"/>
    <p:sldId id="269" r:id="rId26"/>
    <p:sldId id="256" r:id="rId27"/>
    <p:sldId id="841" r:id="rId28"/>
    <p:sldId id="855" r:id="rId29"/>
    <p:sldId id="973" r:id="rId30"/>
    <p:sldId id="974" r:id="rId31"/>
    <p:sldId id="953" r:id="rId32"/>
    <p:sldId id="975" r:id="rId33"/>
    <p:sldId id="971" r:id="rId34"/>
    <p:sldId id="956" r:id="rId35"/>
    <p:sldId id="964" r:id="rId36"/>
    <p:sldId id="968" r:id="rId37"/>
    <p:sldId id="952" r:id="rId38"/>
    <p:sldId id="955" r:id="rId39"/>
    <p:sldId id="288" r:id="rId40"/>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橘 憲一郎" initials="橘" lastIdx="1" clrIdx="0">
    <p:extLst>
      <p:ext uri="{19B8F6BF-5375-455C-9EA6-DF929625EA0E}">
        <p15:presenceInfo xmlns:p15="http://schemas.microsoft.com/office/powerpoint/2012/main" userId="e89173246f9d54b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淡色スタイル 1 - アクセント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75" autoAdjust="0"/>
    <p:restoredTop sz="94660"/>
  </p:normalViewPr>
  <p:slideViewPr>
    <p:cSldViewPr snapToGrid="0">
      <p:cViewPr varScale="1">
        <p:scale>
          <a:sx n="80" d="100"/>
          <a:sy n="80" d="100"/>
        </p:scale>
        <p:origin x="60"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iagrams/_rels/data1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6.jpeg"/><Relationship Id="rId1" Type="http://schemas.openxmlformats.org/officeDocument/2006/relationships/image" Target="../media/image67.jpg"/></Relationships>
</file>

<file path=ppt/diagrams/_rels/drawing1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6.jpeg"/><Relationship Id="rId1" Type="http://schemas.openxmlformats.org/officeDocument/2006/relationships/image" Target="../media/image67.jpg"/></Relationships>
</file>

<file path=ppt/diagrams/colors1.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0A3C2E-5BE6-41D5-872D-CD276F17DE93}" type="doc">
      <dgm:prSet loTypeId="urn:microsoft.com/office/officeart/2005/8/layout/list1" loCatId="list" qsTypeId="urn:microsoft.com/office/officeart/2005/8/quickstyle/simple1" qsCatId="simple" csTypeId="urn:microsoft.com/office/officeart/2005/8/colors/accent6_1" csCatId="accent6" phldr="1"/>
      <dgm:spPr/>
      <dgm:t>
        <a:bodyPr/>
        <a:lstStyle/>
        <a:p>
          <a:endParaRPr kumimoji="1" lang="ja-JP" altLang="en-US"/>
        </a:p>
      </dgm:t>
    </dgm:pt>
    <dgm:pt modelId="{35F1BECB-A621-48B1-8A77-9B685FAC3245}">
      <dgm:prSet phldrT="[テキスト]" custT="1"/>
      <dgm:spPr/>
      <dgm:t>
        <a:bodyPr/>
        <a:lstStyle/>
        <a:p>
          <a:r>
            <a:rPr lang="ja-JP" altLang="en-US" sz="3200" dirty="0">
              <a:latin typeface="Meiryo UI" panose="020B0604030504040204" pitchFamily="50" charset="-128"/>
              <a:ea typeface="Meiryo UI" panose="020B0604030504040204" pitchFamily="50" charset="-128"/>
            </a:rPr>
            <a:t>❷キャリアアップ</a:t>
          </a:r>
          <a:endParaRPr lang="en-US" altLang="ja-JP" sz="3200" dirty="0">
            <a:latin typeface="Meiryo UI" panose="020B0604030504040204" pitchFamily="50" charset="-128"/>
            <a:ea typeface="Meiryo UI" panose="020B0604030504040204" pitchFamily="50" charset="-128"/>
          </a:endParaRPr>
        </a:p>
      </dgm:t>
    </dgm:pt>
    <dgm:pt modelId="{0F73A931-0645-40FD-9026-3FF4DB946BB6}" type="parTrans" cxnId="{40FFE568-E7DB-4A33-98D5-A87113E85E51}">
      <dgm:prSet/>
      <dgm:spPr/>
      <dgm:t>
        <a:bodyPr/>
        <a:lstStyle/>
        <a:p>
          <a:endParaRPr kumimoji="1" lang="ja-JP" altLang="en-US" sz="4000"/>
        </a:p>
      </dgm:t>
    </dgm:pt>
    <dgm:pt modelId="{409A1CBE-68DA-422D-9399-F7E3BF39CE5B}" type="sibTrans" cxnId="{40FFE568-E7DB-4A33-98D5-A87113E85E51}">
      <dgm:prSet/>
      <dgm:spPr/>
      <dgm:t>
        <a:bodyPr/>
        <a:lstStyle/>
        <a:p>
          <a:endParaRPr kumimoji="1" lang="ja-JP" altLang="en-US" sz="4000"/>
        </a:p>
      </dgm:t>
    </dgm:pt>
    <dgm:pt modelId="{30AE16DB-70D3-4555-8B62-28773AD5B979}">
      <dgm:prSet custT="1"/>
      <dgm:spPr/>
      <dgm:t>
        <a:bodyPr/>
        <a:lstStyle/>
        <a:p>
          <a:r>
            <a:rPr kumimoji="1" lang="ja-JP" altLang="en-US" sz="3200" dirty="0">
              <a:latin typeface="Meiryo UI" panose="020B0604030504040204" pitchFamily="50" charset="-128"/>
              <a:ea typeface="Meiryo UI" panose="020B0604030504040204" pitchFamily="50" charset="-128"/>
            </a:rPr>
            <a:t>❶会社概要と女性活躍</a:t>
          </a:r>
          <a:endParaRPr kumimoji="1" lang="en-US" altLang="ja-JP" sz="3200" dirty="0">
            <a:latin typeface="Meiryo UI" panose="020B0604030504040204" pitchFamily="50" charset="-128"/>
            <a:ea typeface="Meiryo UI" panose="020B0604030504040204" pitchFamily="50" charset="-128"/>
          </a:endParaRPr>
        </a:p>
      </dgm:t>
    </dgm:pt>
    <dgm:pt modelId="{ACC3D1A0-4CF6-47CF-AE86-A94EC20546E3}" type="parTrans" cxnId="{89CC00BA-8050-4F63-9045-472C3CE85F86}">
      <dgm:prSet/>
      <dgm:spPr/>
      <dgm:t>
        <a:bodyPr/>
        <a:lstStyle/>
        <a:p>
          <a:endParaRPr kumimoji="1" lang="ja-JP" altLang="en-US"/>
        </a:p>
      </dgm:t>
    </dgm:pt>
    <dgm:pt modelId="{0A587CB0-4501-4FAD-9992-EDD13778A70E}" type="sibTrans" cxnId="{89CC00BA-8050-4F63-9045-472C3CE85F86}">
      <dgm:prSet/>
      <dgm:spPr/>
      <dgm:t>
        <a:bodyPr/>
        <a:lstStyle/>
        <a:p>
          <a:endParaRPr kumimoji="1" lang="ja-JP" altLang="en-US"/>
        </a:p>
      </dgm:t>
    </dgm:pt>
    <dgm:pt modelId="{E309C20B-647E-4D56-A07F-D5CC6517EB1C}" type="pres">
      <dgm:prSet presAssocID="{CF0A3C2E-5BE6-41D5-872D-CD276F17DE93}" presName="linear" presStyleCnt="0">
        <dgm:presLayoutVars>
          <dgm:dir/>
          <dgm:animLvl val="lvl"/>
          <dgm:resizeHandles val="exact"/>
        </dgm:presLayoutVars>
      </dgm:prSet>
      <dgm:spPr/>
    </dgm:pt>
    <dgm:pt modelId="{A8F556CA-B81E-4F52-8A01-24424FB98A39}" type="pres">
      <dgm:prSet presAssocID="{30AE16DB-70D3-4555-8B62-28773AD5B979}" presName="parentLin" presStyleCnt="0"/>
      <dgm:spPr/>
    </dgm:pt>
    <dgm:pt modelId="{5F81DA79-0750-4B6B-8C53-91A0C5878E45}" type="pres">
      <dgm:prSet presAssocID="{30AE16DB-70D3-4555-8B62-28773AD5B979}" presName="parentLeftMargin" presStyleLbl="node1" presStyleIdx="0" presStyleCnt="2"/>
      <dgm:spPr/>
    </dgm:pt>
    <dgm:pt modelId="{756F9A1D-9C95-47F7-80AF-BC21A4C3177B}" type="pres">
      <dgm:prSet presAssocID="{30AE16DB-70D3-4555-8B62-28773AD5B979}" presName="parentText" presStyleLbl="node1" presStyleIdx="0" presStyleCnt="2" custScaleX="118260" custScaleY="116136">
        <dgm:presLayoutVars>
          <dgm:chMax val="0"/>
          <dgm:bulletEnabled val="1"/>
        </dgm:presLayoutVars>
      </dgm:prSet>
      <dgm:spPr/>
    </dgm:pt>
    <dgm:pt modelId="{1ED20693-C5B2-45B6-989E-ACC721768F88}" type="pres">
      <dgm:prSet presAssocID="{30AE16DB-70D3-4555-8B62-28773AD5B979}" presName="negativeSpace" presStyleCnt="0"/>
      <dgm:spPr/>
    </dgm:pt>
    <dgm:pt modelId="{8E44262F-E93D-413F-84B8-2B1C62284647}" type="pres">
      <dgm:prSet presAssocID="{30AE16DB-70D3-4555-8B62-28773AD5B979}" presName="childText" presStyleLbl="conFgAcc1" presStyleIdx="0" presStyleCnt="2">
        <dgm:presLayoutVars>
          <dgm:bulletEnabled val="1"/>
        </dgm:presLayoutVars>
      </dgm:prSet>
      <dgm:spPr/>
    </dgm:pt>
    <dgm:pt modelId="{1CF49203-CDDA-421C-AE82-699F0366943D}" type="pres">
      <dgm:prSet presAssocID="{0A587CB0-4501-4FAD-9992-EDD13778A70E}" presName="spaceBetweenRectangles" presStyleCnt="0"/>
      <dgm:spPr/>
    </dgm:pt>
    <dgm:pt modelId="{6B5DDDFD-2199-42C6-A93D-ED9B4EB0FA4F}" type="pres">
      <dgm:prSet presAssocID="{35F1BECB-A621-48B1-8A77-9B685FAC3245}" presName="parentLin" presStyleCnt="0"/>
      <dgm:spPr/>
    </dgm:pt>
    <dgm:pt modelId="{D6349B9E-18A8-4B8C-802A-4A71C6C739E6}" type="pres">
      <dgm:prSet presAssocID="{35F1BECB-A621-48B1-8A77-9B685FAC3245}" presName="parentLeftMargin" presStyleLbl="node1" presStyleIdx="0" presStyleCnt="2"/>
      <dgm:spPr/>
    </dgm:pt>
    <dgm:pt modelId="{7C491443-9896-4715-BF52-74D7621BDF69}" type="pres">
      <dgm:prSet presAssocID="{35F1BECB-A621-48B1-8A77-9B685FAC3245}" presName="parentText" presStyleLbl="node1" presStyleIdx="1" presStyleCnt="2" custScaleX="119050">
        <dgm:presLayoutVars>
          <dgm:chMax val="0"/>
          <dgm:bulletEnabled val="1"/>
        </dgm:presLayoutVars>
      </dgm:prSet>
      <dgm:spPr/>
    </dgm:pt>
    <dgm:pt modelId="{478A903F-F005-4618-BBB3-E109ADE53166}" type="pres">
      <dgm:prSet presAssocID="{35F1BECB-A621-48B1-8A77-9B685FAC3245}" presName="negativeSpace" presStyleCnt="0"/>
      <dgm:spPr/>
    </dgm:pt>
    <dgm:pt modelId="{58B7C148-23B0-415D-8B30-61E1B8D93761}" type="pres">
      <dgm:prSet presAssocID="{35F1BECB-A621-48B1-8A77-9B685FAC3245}" presName="childText" presStyleLbl="conFgAcc1" presStyleIdx="1" presStyleCnt="2">
        <dgm:presLayoutVars>
          <dgm:bulletEnabled val="1"/>
        </dgm:presLayoutVars>
      </dgm:prSet>
      <dgm:spPr/>
    </dgm:pt>
  </dgm:ptLst>
  <dgm:cxnLst>
    <dgm:cxn modelId="{12AA533A-67BA-4F46-AA98-78A42BDB1B04}" type="presOf" srcId="{35F1BECB-A621-48B1-8A77-9B685FAC3245}" destId="{7C491443-9896-4715-BF52-74D7621BDF69}" srcOrd="1" destOrd="0" presId="urn:microsoft.com/office/officeart/2005/8/layout/list1"/>
    <dgm:cxn modelId="{038FF660-22C4-48BD-94C3-A24C3B859498}" type="presOf" srcId="{35F1BECB-A621-48B1-8A77-9B685FAC3245}" destId="{D6349B9E-18A8-4B8C-802A-4A71C6C739E6}" srcOrd="0" destOrd="0" presId="urn:microsoft.com/office/officeart/2005/8/layout/list1"/>
    <dgm:cxn modelId="{40FFE568-E7DB-4A33-98D5-A87113E85E51}" srcId="{CF0A3C2E-5BE6-41D5-872D-CD276F17DE93}" destId="{35F1BECB-A621-48B1-8A77-9B685FAC3245}" srcOrd="1" destOrd="0" parTransId="{0F73A931-0645-40FD-9026-3FF4DB946BB6}" sibTransId="{409A1CBE-68DA-422D-9399-F7E3BF39CE5B}"/>
    <dgm:cxn modelId="{783C748B-C28D-4A4C-93F4-BE95D5E4DFC6}" type="presOf" srcId="{30AE16DB-70D3-4555-8B62-28773AD5B979}" destId="{756F9A1D-9C95-47F7-80AF-BC21A4C3177B}" srcOrd="1" destOrd="0" presId="urn:microsoft.com/office/officeart/2005/8/layout/list1"/>
    <dgm:cxn modelId="{0D6FCA8D-2806-472A-9143-5B77D70EB0BC}" type="presOf" srcId="{CF0A3C2E-5BE6-41D5-872D-CD276F17DE93}" destId="{E309C20B-647E-4D56-A07F-D5CC6517EB1C}" srcOrd="0" destOrd="0" presId="urn:microsoft.com/office/officeart/2005/8/layout/list1"/>
    <dgm:cxn modelId="{FFC188A3-5E8B-402C-8D3A-1527399457E1}" type="presOf" srcId="{30AE16DB-70D3-4555-8B62-28773AD5B979}" destId="{5F81DA79-0750-4B6B-8C53-91A0C5878E45}" srcOrd="0" destOrd="0" presId="urn:microsoft.com/office/officeart/2005/8/layout/list1"/>
    <dgm:cxn modelId="{89CC00BA-8050-4F63-9045-472C3CE85F86}" srcId="{CF0A3C2E-5BE6-41D5-872D-CD276F17DE93}" destId="{30AE16DB-70D3-4555-8B62-28773AD5B979}" srcOrd="0" destOrd="0" parTransId="{ACC3D1A0-4CF6-47CF-AE86-A94EC20546E3}" sibTransId="{0A587CB0-4501-4FAD-9992-EDD13778A70E}"/>
    <dgm:cxn modelId="{D5DF5B85-82FF-4B90-9CA7-C1F02796F1A0}" type="presParOf" srcId="{E309C20B-647E-4D56-A07F-D5CC6517EB1C}" destId="{A8F556CA-B81E-4F52-8A01-24424FB98A39}" srcOrd="0" destOrd="0" presId="urn:microsoft.com/office/officeart/2005/8/layout/list1"/>
    <dgm:cxn modelId="{CC35ABDB-6B65-47B1-84D2-6BCF9C3FBD88}" type="presParOf" srcId="{A8F556CA-B81E-4F52-8A01-24424FB98A39}" destId="{5F81DA79-0750-4B6B-8C53-91A0C5878E45}" srcOrd="0" destOrd="0" presId="urn:microsoft.com/office/officeart/2005/8/layout/list1"/>
    <dgm:cxn modelId="{DA770A62-56CE-45AD-98C0-EE7997749A59}" type="presParOf" srcId="{A8F556CA-B81E-4F52-8A01-24424FB98A39}" destId="{756F9A1D-9C95-47F7-80AF-BC21A4C3177B}" srcOrd="1" destOrd="0" presId="urn:microsoft.com/office/officeart/2005/8/layout/list1"/>
    <dgm:cxn modelId="{7F41B554-EFCE-4ADE-BB48-4D37F4B058D3}" type="presParOf" srcId="{E309C20B-647E-4D56-A07F-D5CC6517EB1C}" destId="{1ED20693-C5B2-45B6-989E-ACC721768F88}" srcOrd="1" destOrd="0" presId="urn:microsoft.com/office/officeart/2005/8/layout/list1"/>
    <dgm:cxn modelId="{501167AA-1AAE-4967-BA35-1240E0BEBEA7}" type="presParOf" srcId="{E309C20B-647E-4D56-A07F-D5CC6517EB1C}" destId="{8E44262F-E93D-413F-84B8-2B1C62284647}" srcOrd="2" destOrd="0" presId="urn:microsoft.com/office/officeart/2005/8/layout/list1"/>
    <dgm:cxn modelId="{22BCC07D-E2E2-45AF-9D9E-A1D579B8D15E}" type="presParOf" srcId="{E309C20B-647E-4D56-A07F-D5CC6517EB1C}" destId="{1CF49203-CDDA-421C-AE82-699F0366943D}" srcOrd="3" destOrd="0" presId="urn:microsoft.com/office/officeart/2005/8/layout/list1"/>
    <dgm:cxn modelId="{B39EB921-69D2-45BB-9EF3-283FE30C4565}" type="presParOf" srcId="{E309C20B-647E-4D56-A07F-D5CC6517EB1C}" destId="{6B5DDDFD-2199-42C6-A93D-ED9B4EB0FA4F}" srcOrd="4" destOrd="0" presId="urn:microsoft.com/office/officeart/2005/8/layout/list1"/>
    <dgm:cxn modelId="{87E471E2-B111-4B4D-89FF-5F622C4C85B0}" type="presParOf" srcId="{6B5DDDFD-2199-42C6-A93D-ED9B4EB0FA4F}" destId="{D6349B9E-18A8-4B8C-802A-4A71C6C739E6}" srcOrd="0" destOrd="0" presId="urn:microsoft.com/office/officeart/2005/8/layout/list1"/>
    <dgm:cxn modelId="{925EC11E-B395-44EC-B487-54E765E3D87E}" type="presParOf" srcId="{6B5DDDFD-2199-42C6-A93D-ED9B4EB0FA4F}" destId="{7C491443-9896-4715-BF52-74D7621BDF69}" srcOrd="1" destOrd="0" presId="urn:microsoft.com/office/officeart/2005/8/layout/list1"/>
    <dgm:cxn modelId="{64074BD5-0CA7-4398-9334-495CD892703F}" type="presParOf" srcId="{E309C20B-647E-4D56-A07F-D5CC6517EB1C}" destId="{478A903F-F005-4618-BBB3-E109ADE53166}" srcOrd="5" destOrd="0" presId="urn:microsoft.com/office/officeart/2005/8/layout/list1"/>
    <dgm:cxn modelId="{5ACE4A31-6568-4AEA-864F-A574D7411C81}" type="presParOf" srcId="{E309C20B-647E-4D56-A07F-D5CC6517EB1C}" destId="{58B7C148-23B0-415D-8B30-61E1B8D93761}"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A852DC7-D38B-4E79-B8E3-4CCA76E339F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kumimoji="1" lang="ja-JP" altLang="en-US"/>
        </a:p>
      </dgm:t>
    </dgm:pt>
    <dgm:pt modelId="{ADBB6B02-898E-4897-9F46-BDDCF0F2ACFF}">
      <dgm:prSet phldrT="[テキスト]"/>
      <dgm:spPr/>
      <dgm:t>
        <a:bodyPr/>
        <a:lstStyle/>
        <a:p>
          <a:r>
            <a:rPr kumimoji="1" lang="ja-JP" altLang="en-US" dirty="0">
              <a:latin typeface="Meiryo UI" panose="020B0604030504040204" pitchFamily="50" charset="-128"/>
              <a:ea typeface="Meiryo UI" panose="020B0604030504040204" pitchFamily="50" charset="-128"/>
            </a:rPr>
            <a:t>ありのままの個性の安心・安全な場所づくり</a:t>
          </a:r>
        </a:p>
      </dgm:t>
    </dgm:pt>
    <dgm:pt modelId="{D16440E1-6E58-41A4-8475-ADDA71D10339}" type="parTrans" cxnId="{9AFAFE86-A039-468D-9680-1AE22753CF1B}">
      <dgm:prSet/>
      <dgm:spPr/>
      <dgm:t>
        <a:bodyPr/>
        <a:lstStyle/>
        <a:p>
          <a:endParaRPr kumimoji="1" lang="ja-JP" altLang="en-US">
            <a:latin typeface="Meiryo UI" panose="020B0604030504040204" pitchFamily="50" charset="-128"/>
            <a:ea typeface="Meiryo UI" panose="020B0604030504040204" pitchFamily="50" charset="-128"/>
          </a:endParaRPr>
        </a:p>
      </dgm:t>
    </dgm:pt>
    <dgm:pt modelId="{20A25098-E206-42E2-BA31-558B6F536301}" type="sibTrans" cxnId="{9AFAFE86-A039-468D-9680-1AE22753CF1B}">
      <dgm:prSet/>
      <dgm:spPr/>
      <dgm:t>
        <a:bodyPr/>
        <a:lstStyle/>
        <a:p>
          <a:endParaRPr kumimoji="1" lang="ja-JP" altLang="en-US">
            <a:latin typeface="Meiryo UI" panose="020B0604030504040204" pitchFamily="50" charset="-128"/>
            <a:ea typeface="Meiryo UI" panose="020B0604030504040204" pitchFamily="50" charset="-128"/>
          </a:endParaRPr>
        </a:p>
      </dgm:t>
    </dgm:pt>
    <dgm:pt modelId="{EB2C3B89-C6BB-48A2-A913-2CCA8663BE2D}">
      <dgm:prSet phldrT="[テキスト]"/>
      <dgm:spPr/>
      <dgm:t>
        <a:bodyPr/>
        <a:lstStyle/>
        <a:p>
          <a:r>
            <a:rPr kumimoji="1" lang="ja-JP" altLang="en-US" dirty="0">
              <a:latin typeface="Meiryo UI" panose="020B0604030504040204" pitchFamily="50" charset="-128"/>
              <a:ea typeface="Meiryo UI" panose="020B0604030504040204" pitchFamily="50" charset="-128"/>
            </a:rPr>
            <a:t>多様性あふれる人の居場所　・教育の場づくり</a:t>
          </a:r>
        </a:p>
      </dgm:t>
    </dgm:pt>
    <dgm:pt modelId="{32461EE2-3CB2-4D8E-9AB3-F5C86673B90A}" type="parTrans" cxnId="{2CAD8821-A680-44DE-8F74-A327CE2D99C9}">
      <dgm:prSet/>
      <dgm:spPr/>
      <dgm:t>
        <a:bodyPr/>
        <a:lstStyle/>
        <a:p>
          <a:endParaRPr kumimoji="1" lang="ja-JP" altLang="en-US">
            <a:latin typeface="Meiryo UI" panose="020B0604030504040204" pitchFamily="50" charset="-128"/>
            <a:ea typeface="Meiryo UI" panose="020B0604030504040204" pitchFamily="50" charset="-128"/>
          </a:endParaRPr>
        </a:p>
      </dgm:t>
    </dgm:pt>
    <dgm:pt modelId="{867DD119-4F82-40DB-BF48-CE6EE9D65EC9}" type="sibTrans" cxnId="{2CAD8821-A680-44DE-8F74-A327CE2D99C9}">
      <dgm:prSet/>
      <dgm:spPr/>
      <dgm:t>
        <a:bodyPr/>
        <a:lstStyle/>
        <a:p>
          <a:endParaRPr kumimoji="1" lang="ja-JP" altLang="en-US">
            <a:latin typeface="Meiryo UI" panose="020B0604030504040204" pitchFamily="50" charset="-128"/>
            <a:ea typeface="Meiryo UI" panose="020B0604030504040204" pitchFamily="50" charset="-128"/>
          </a:endParaRPr>
        </a:p>
      </dgm:t>
    </dgm:pt>
    <dgm:pt modelId="{2B76414E-726D-47B2-9E0C-C02C85AACC46}">
      <dgm:prSet phldrT="[テキスト]"/>
      <dgm:spPr/>
      <dgm:t>
        <a:bodyPr/>
        <a:lstStyle/>
        <a:p>
          <a:r>
            <a:rPr kumimoji="1" lang="ja-JP" altLang="en-US" dirty="0">
              <a:latin typeface="Meiryo UI" panose="020B0604030504040204" pitchFamily="50" charset="-128"/>
              <a:ea typeface="Meiryo UI" panose="020B0604030504040204" pitchFamily="50" charset="-128"/>
            </a:rPr>
            <a:t>イノベーションを起こし新しい価値づくり</a:t>
          </a:r>
        </a:p>
      </dgm:t>
    </dgm:pt>
    <dgm:pt modelId="{FBFDB1D8-4E10-4EEB-B34D-DCFA7C17C92A}" type="parTrans" cxnId="{12DB3CA4-316F-48F1-96EA-2F148A17A6FA}">
      <dgm:prSet/>
      <dgm:spPr/>
      <dgm:t>
        <a:bodyPr/>
        <a:lstStyle/>
        <a:p>
          <a:endParaRPr kumimoji="1" lang="ja-JP" altLang="en-US">
            <a:latin typeface="Meiryo UI" panose="020B0604030504040204" pitchFamily="50" charset="-128"/>
            <a:ea typeface="Meiryo UI" panose="020B0604030504040204" pitchFamily="50" charset="-128"/>
          </a:endParaRPr>
        </a:p>
      </dgm:t>
    </dgm:pt>
    <dgm:pt modelId="{78B8D33E-86F8-45E3-B9B7-5B1A2D225883}" type="sibTrans" cxnId="{12DB3CA4-316F-48F1-96EA-2F148A17A6FA}">
      <dgm:prSet/>
      <dgm:spPr/>
      <dgm:t>
        <a:bodyPr/>
        <a:lstStyle/>
        <a:p>
          <a:endParaRPr kumimoji="1" lang="ja-JP" altLang="en-US">
            <a:latin typeface="Meiryo UI" panose="020B0604030504040204" pitchFamily="50" charset="-128"/>
            <a:ea typeface="Meiryo UI" panose="020B0604030504040204" pitchFamily="50" charset="-128"/>
          </a:endParaRPr>
        </a:p>
      </dgm:t>
    </dgm:pt>
    <dgm:pt modelId="{CF44640B-216C-4609-A7C8-A22F9A9A024E}">
      <dgm:prSet phldrT="[テキスト]"/>
      <dgm:spPr/>
      <dgm:t>
        <a:bodyPr/>
        <a:lstStyle/>
        <a:p>
          <a:r>
            <a:rPr kumimoji="1" lang="ja-JP" altLang="en-US" dirty="0">
              <a:latin typeface="Meiryo UI" panose="020B0604030504040204" pitchFamily="50" charset="-128"/>
              <a:ea typeface="Meiryo UI" panose="020B0604030504040204" pitchFamily="50" charset="-128"/>
            </a:rPr>
            <a:t>地元生産者のメニュー、本店との相乗効果、就労支援、パイ専門店、栗スイーツ事業、空き家再生、サブスクなど化学反応</a:t>
          </a:r>
        </a:p>
      </dgm:t>
    </dgm:pt>
    <dgm:pt modelId="{27809A76-6308-4C39-8930-98C849300B7C}" type="parTrans" cxnId="{FC5628C0-A292-4D8F-8F3A-B043CD5867FD}">
      <dgm:prSet/>
      <dgm:spPr/>
      <dgm:t>
        <a:bodyPr/>
        <a:lstStyle/>
        <a:p>
          <a:endParaRPr kumimoji="1" lang="ja-JP" altLang="en-US">
            <a:latin typeface="Meiryo UI" panose="020B0604030504040204" pitchFamily="50" charset="-128"/>
            <a:ea typeface="Meiryo UI" panose="020B0604030504040204" pitchFamily="50" charset="-128"/>
          </a:endParaRPr>
        </a:p>
      </dgm:t>
    </dgm:pt>
    <dgm:pt modelId="{A01F9756-BD3D-47DD-9779-9FE2860ED9EF}" type="sibTrans" cxnId="{FC5628C0-A292-4D8F-8F3A-B043CD5867FD}">
      <dgm:prSet/>
      <dgm:spPr/>
      <dgm:t>
        <a:bodyPr/>
        <a:lstStyle/>
        <a:p>
          <a:endParaRPr kumimoji="1" lang="ja-JP" altLang="en-US">
            <a:latin typeface="Meiryo UI" panose="020B0604030504040204" pitchFamily="50" charset="-128"/>
            <a:ea typeface="Meiryo UI" panose="020B0604030504040204" pitchFamily="50" charset="-128"/>
          </a:endParaRPr>
        </a:p>
      </dgm:t>
    </dgm:pt>
    <dgm:pt modelId="{B96088AD-AD30-41B7-8553-F99112F5904F}">
      <dgm:prSet phldrT="[テキスト]"/>
      <dgm:spPr/>
      <dgm:t>
        <a:bodyPr/>
        <a:lstStyle/>
        <a:p>
          <a:endParaRPr kumimoji="1" lang="ja-JP" altLang="en-US" dirty="0">
            <a:latin typeface="Meiryo UI" panose="020B0604030504040204" pitchFamily="50" charset="-128"/>
            <a:ea typeface="Meiryo UI" panose="020B0604030504040204" pitchFamily="50" charset="-128"/>
          </a:endParaRPr>
        </a:p>
      </dgm:t>
    </dgm:pt>
    <dgm:pt modelId="{9CBEA487-44C9-4FB7-AEE1-1CBDEDEC3061}" type="parTrans" cxnId="{29ED705A-D706-4F28-892D-48E9EB384D95}">
      <dgm:prSet/>
      <dgm:spPr/>
      <dgm:t>
        <a:bodyPr/>
        <a:lstStyle/>
        <a:p>
          <a:endParaRPr kumimoji="1" lang="ja-JP" altLang="en-US">
            <a:latin typeface="Meiryo UI" panose="020B0604030504040204" pitchFamily="50" charset="-128"/>
            <a:ea typeface="Meiryo UI" panose="020B0604030504040204" pitchFamily="50" charset="-128"/>
          </a:endParaRPr>
        </a:p>
      </dgm:t>
    </dgm:pt>
    <dgm:pt modelId="{6C2C4E73-F71A-42B7-9D21-66182D3570C9}" type="sibTrans" cxnId="{29ED705A-D706-4F28-892D-48E9EB384D95}">
      <dgm:prSet/>
      <dgm:spPr/>
      <dgm:t>
        <a:bodyPr/>
        <a:lstStyle/>
        <a:p>
          <a:endParaRPr kumimoji="1" lang="ja-JP" altLang="en-US">
            <a:latin typeface="Meiryo UI" panose="020B0604030504040204" pitchFamily="50" charset="-128"/>
            <a:ea typeface="Meiryo UI" panose="020B0604030504040204" pitchFamily="50" charset="-128"/>
          </a:endParaRPr>
        </a:p>
      </dgm:t>
    </dgm:pt>
    <dgm:pt modelId="{F84D4D89-049D-45D2-822D-000A8F169045}" type="pres">
      <dgm:prSet presAssocID="{8A852DC7-D38B-4E79-B8E3-4CCA76E339FB}" presName="linear" presStyleCnt="0">
        <dgm:presLayoutVars>
          <dgm:animLvl val="lvl"/>
          <dgm:resizeHandles val="exact"/>
        </dgm:presLayoutVars>
      </dgm:prSet>
      <dgm:spPr/>
    </dgm:pt>
    <dgm:pt modelId="{660258A1-FC1E-4F43-A6BF-969717317160}" type="pres">
      <dgm:prSet presAssocID="{ADBB6B02-898E-4897-9F46-BDDCF0F2ACFF}" presName="parentText" presStyleLbl="node1" presStyleIdx="0" presStyleCnt="2">
        <dgm:presLayoutVars>
          <dgm:chMax val="0"/>
          <dgm:bulletEnabled val="1"/>
        </dgm:presLayoutVars>
      </dgm:prSet>
      <dgm:spPr/>
    </dgm:pt>
    <dgm:pt modelId="{897D6092-7174-498A-A360-923069DB4CAF}" type="pres">
      <dgm:prSet presAssocID="{ADBB6B02-898E-4897-9F46-BDDCF0F2ACFF}" presName="childText" presStyleLbl="revTx" presStyleIdx="0" presStyleCnt="2">
        <dgm:presLayoutVars>
          <dgm:bulletEnabled val="1"/>
        </dgm:presLayoutVars>
      </dgm:prSet>
      <dgm:spPr/>
    </dgm:pt>
    <dgm:pt modelId="{C175DD00-AEBA-4C76-83BE-FC315389B7CE}" type="pres">
      <dgm:prSet presAssocID="{2B76414E-726D-47B2-9E0C-C02C85AACC46}" presName="parentText" presStyleLbl="node1" presStyleIdx="1" presStyleCnt="2">
        <dgm:presLayoutVars>
          <dgm:chMax val="0"/>
          <dgm:bulletEnabled val="1"/>
        </dgm:presLayoutVars>
      </dgm:prSet>
      <dgm:spPr/>
    </dgm:pt>
    <dgm:pt modelId="{973463F4-1A1D-4344-8E00-728739A59376}" type="pres">
      <dgm:prSet presAssocID="{2B76414E-726D-47B2-9E0C-C02C85AACC46}" presName="childText" presStyleLbl="revTx" presStyleIdx="1" presStyleCnt="2">
        <dgm:presLayoutVars>
          <dgm:bulletEnabled val="1"/>
        </dgm:presLayoutVars>
      </dgm:prSet>
      <dgm:spPr/>
    </dgm:pt>
  </dgm:ptLst>
  <dgm:cxnLst>
    <dgm:cxn modelId="{61B8FF10-0091-497C-B3A1-8A99B8192E04}" type="presOf" srcId="{CF44640B-216C-4609-A7C8-A22F9A9A024E}" destId="{973463F4-1A1D-4344-8E00-728739A59376}" srcOrd="0" destOrd="0" presId="urn:microsoft.com/office/officeart/2005/8/layout/vList2"/>
    <dgm:cxn modelId="{2CAD8821-A680-44DE-8F74-A327CE2D99C9}" srcId="{ADBB6B02-898E-4897-9F46-BDDCF0F2ACFF}" destId="{EB2C3B89-C6BB-48A2-A913-2CCA8663BE2D}" srcOrd="0" destOrd="0" parTransId="{32461EE2-3CB2-4D8E-9AB3-F5C86673B90A}" sibTransId="{867DD119-4F82-40DB-BF48-CE6EE9D65EC9}"/>
    <dgm:cxn modelId="{6B585E52-A37E-4366-97D9-3E274F530A29}" type="presOf" srcId="{2B76414E-726D-47B2-9E0C-C02C85AACC46}" destId="{C175DD00-AEBA-4C76-83BE-FC315389B7CE}" srcOrd="0" destOrd="0" presId="urn:microsoft.com/office/officeart/2005/8/layout/vList2"/>
    <dgm:cxn modelId="{F0735C74-3ED2-4F3A-AF63-F2B155273FD3}" type="presOf" srcId="{ADBB6B02-898E-4897-9F46-BDDCF0F2ACFF}" destId="{660258A1-FC1E-4F43-A6BF-969717317160}" srcOrd="0" destOrd="0" presId="urn:microsoft.com/office/officeart/2005/8/layout/vList2"/>
    <dgm:cxn modelId="{29ED705A-D706-4F28-892D-48E9EB384D95}" srcId="{ADBB6B02-898E-4897-9F46-BDDCF0F2ACFF}" destId="{B96088AD-AD30-41B7-8553-F99112F5904F}" srcOrd="1" destOrd="0" parTransId="{9CBEA487-44C9-4FB7-AEE1-1CBDEDEC3061}" sibTransId="{6C2C4E73-F71A-42B7-9D21-66182D3570C9}"/>
    <dgm:cxn modelId="{B20A497F-B11C-4E8C-B87D-3B3DEDA36F47}" type="presOf" srcId="{8A852DC7-D38B-4E79-B8E3-4CCA76E339FB}" destId="{F84D4D89-049D-45D2-822D-000A8F169045}" srcOrd="0" destOrd="0" presId="urn:microsoft.com/office/officeart/2005/8/layout/vList2"/>
    <dgm:cxn modelId="{9AFAFE86-A039-468D-9680-1AE22753CF1B}" srcId="{8A852DC7-D38B-4E79-B8E3-4CCA76E339FB}" destId="{ADBB6B02-898E-4897-9F46-BDDCF0F2ACFF}" srcOrd="0" destOrd="0" parTransId="{D16440E1-6E58-41A4-8475-ADDA71D10339}" sibTransId="{20A25098-E206-42E2-BA31-558B6F536301}"/>
    <dgm:cxn modelId="{9E430988-CE66-46AF-B3C4-6CCCC7F1D969}" type="presOf" srcId="{EB2C3B89-C6BB-48A2-A913-2CCA8663BE2D}" destId="{897D6092-7174-498A-A360-923069DB4CAF}" srcOrd="0" destOrd="0" presId="urn:microsoft.com/office/officeart/2005/8/layout/vList2"/>
    <dgm:cxn modelId="{12DB3CA4-316F-48F1-96EA-2F148A17A6FA}" srcId="{8A852DC7-D38B-4E79-B8E3-4CCA76E339FB}" destId="{2B76414E-726D-47B2-9E0C-C02C85AACC46}" srcOrd="1" destOrd="0" parTransId="{FBFDB1D8-4E10-4EEB-B34D-DCFA7C17C92A}" sibTransId="{78B8D33E-86F8-45E3-B9B7-5B1A2D225883}"/>
    <dgm:cxn modelId="{FC5628C0-A292-4D8F-8F3A-B043CD5867FD}" srcId="{2B76414E-726D-47B2-9E0C-C02C85AACC46}" destId="{CF44640B-216C-4609-A7C8-A22F9A9A024E}" srcOrd="0" destOrd="0" parTransId="{27809A76-6308-4C39-8930-98C849300B7C}" sibTransId="{A01F9756-BD3D-47DD-9779-9FE2860ED9EF}"/>
    <dgm:cxn modelId="{2F830FF1-3D60-4C81-B68A-7EC8C2A83669}" type="presOf" srcId="{B96088AD-AD30-41B7-8553-F99112F5904F}" destId="{897D6092-7174-498A-A360-923069DB4CAF}" srcOrd="0" destOrd="1" presId="urn:microsoft.com/office/officeart/2005/8/layout/vList2"/>
    <dgm:cxn modelId="{B573FD41-556F-4082-B785-A68B6E4AC767}" type="presParOf" srcId="{F84D4D89-049D-45D2-822D-000A8F169045}" destId="{660258A1-FC1E-4F43-A6BF-969717317160}" srcOrd="0" destOrd="0" presId="urn:microsoft.com/office/officeart/2005/8/layout/vList2"/>
    <dgm:cxn modelId="{12CBA97B-E64B-41A5-857E-BAFA60FF7207}" type="presParOf" srcId="{F84D4D89-049D-45D2-822D-000A8F169045}" destId="{897D6092-7174-498A-A360-923069DB4CAF}" srcOrd="1" destOrd="0" presId="urn:microsoft.com/office/officeart/2005/8/layout/vList2"/>
    <dgm:cxn modelId="{1CE37DF8-336C-48AD-8BC8-F46BD3DFD0B7}" type="presParOf" srcId="{F84D4D89-049D-45D2-822D-000A8F169045}" destId="{C175DD00-AEBA-4C76-83BE-FC315389B7CE}" srcOrd="2" destOrd="0" presId="urn:microsoft.com/office/officeart/2005/8/layout/vList2"/>
    <dgm:cxn modelId="{5CEA58AD-7CBF-4D63-9A2F-B093BC16A579}" type="presParOf" srcId="{F84D4D89-049D-45D2-822D-000A8F169045}" destId="{973463F4-1A1D-4344-8E00-728739A59376}"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563DEBC-B3D1-4E8A-9778-0715AAC680C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kumimoji="1" lang="ja-JP" altLang="en-US"/>
        </a:p>
      </dgm:t>
    </dgm:pt>
    <dgm:pt modelId="{630FD840-1117-454A-A9D4-355C8EE61302}">
      <dgm:prSet phldrT="[テキスト]" custT="1"/>
      <dgm:spPr/>
      <dgm:t>
        <a:bodyPr/>
        <a:lstStyle/>
        <a:p>
          <a:r>
            <a:rPr kumimoji="1" lang="ja-JP" altLang="en-US" sz="2800" dirty="0"/>
            <a:t>スイーツ</a:t>
          </a:r>
        </a:p>
      </dgm:t>
    </dgm:pt>
    <dgm:pt modelId="{DB1F6001-02B6-41A5-983E-9E6FAC38CCAE}" type="parTrans" cxnId="{735FBC87-767F-449E-B62E-3984B7DD8F36}">
      <dgm:prSet/>
      <dgm:spPr/>
      <dgm:t>
        <a:bodyPr/>
        <a:lstStyle/>
        <a:p>
          <a:endParaRPr kumimoji="1" lang="ja-JP" altLang="en-US"/>
        </a:p>
      </dgm:t>
    </dgm:pt>
    <dgm:pt modelId="{3BEE7BF3-2A40-4C01-94CC-78BCDDB0B477}" type="sibTrans" cxnId="{735FBC87-767F-449E-B62E-3984B7DD8F36}">
      <dgm:prSet/>
      <dgm:spPr/>
      <dgm:t>
        <a:bodyPr/>
        <a:lstStyle/>
        <a:p>
          <a:endParaRPr kumimoji="1" lang="ja-JP" altLang="en-US"/>
        </a:p>
      </dgm:t>
    </dgm:pt>
    <dgm:pt modelId="{4068474B-1154-4DBA-9A66-23E9E5362109}">
      <dgm:prSet phldrT="[テキスト]" custT="1"/>
      <dgm:spPr/>
      <dgm:t>
        <a:bodyPr/>
        <a:lstStyle/>
        <a:p>
          <a:r>
            <a:rPr kumimoji="1" lang="ja-JP" altLang="en-US" sz="2000" dirty="0"/>
            <a:t>セルフカフェ</a:t>
          </a:r>
          <a:endParaRPr kumimoji="1" lang="en-US" altLang="ja-JP" sz="2000" dirty="0"/>
        </a:p>
        <a:p>
          <a:r>
            <a:rPr kumimoji="1" lang="ja-JP" altLang="en-US" sz="2000" dirty="0"/>
            <a:t>バール</a:t>
          </a:r>
          <a:endParaRPr kumimoji="1" lang="en-US" altLang="ja-JP" sz="2000" dirty="0"/>
        </a:p>
      </dgm:t>
    </dgm:pt>
    <dgm:pt modelId="{1393A5DC-D04B-4BA0-97ED-CC621DCB9EAB}" type="parTrans" cxnId="{F95B1AF1-42E1-413C-B642-897693385B96}">
      <dgm:prSet/>
      <dgm:spPr/>
      <dgm:t>
        <a:bodyPr/>
        <a:lstStyle/>
        <a:p>
          <a:endParaRPr kumimoji="1" lang="ja-JP" altLang="en-US"/>
        </a:p>
      </dgm:t>
    </dgm:pt>
    <dgm:pt modelId="{48874E47-17E3-4792-8185-C49823745878}" type="sibTrans" cxnId="{F95B1AF1-42E1-413C-B642-897693385B96}">
      <dgm:prSet/>
      <dgm:spPr/>
      <dgm:t>
        <a:bodyPr/>
        <a:lstStyle/>
        <a:p>
          <a:endParaRPr kumimoji="1" lang="ja-JP" altLang="en-US"/>
        </a:p>
      </dgm:t>
    </dgm:pt>
    <dgm:pt modelId="{85348F78-F42E-4142-875B-8A4B69A78583}">
      <dgm:prSet phldrT="[テキスト]" custT="1"/>
      <dgm:spPr/>
      <dgm:t>
        <a:bodyPr/>
        <a:lstStyle/>
        <a:p>
          <a:r>
            <a:rPr kumimoji="1" lang="ja-JP" altLang="en-US" sz="2400" dirty="0"/>
            <a:t>生産者と開発</a:t>
          </a:r>
          <a:endParaRPr kumimoji="1" lang="en-US" altLang="ja-JP" sz="2400" dirty="0"/>
        </a:p>
        <a:p>
          <a:r>
            <a:rPr kumimoji="1" lang="ja-JP" altLang="en-US" sz="1400" dirty="0"/>
            <a:t>（栗・ベトナムチョコ）</a:t>
          </a:r>
        </a:p>
      </dgm:t>
    </dgm:pt>
    <dgm:pt modelId="{3C321207-B0C0-4C3F-979F-1659E91C9D49}" type="parTrans" cxnId="{EB5607F9-FB2C-4F98-BEFE-C154ACD94CF4}">
      <dgm:prSet/>
      <dgm:spPr/>
      <dgm:t>
        <a:bodyPr/>
        <a:lstStyle/>
        <a:p>
          <a:endParaRPr kumimoji="1" lang="ja-JP" altLang="en-US"/>
        </a:p>
      </dgm:t>
    </dgm:pt>
    <dgm:pt modelId="{A1E36907-7632-45D3-845D-036A9DA38B1C}" type="sibTrans" cxnId="{EB5607F9-FB2C-4F98-BEFE-C154ACD94CF4}">
      <dgm:prSet/>
      <dgm:spPr/>
      <dgm:t>
        <a:bodyPr/>
        <a:lstStyle/>
        <a:p>
          <a:endParaRPr kumimoji="1" lang="ja-JP" altLang="en-US"/>
        </a:p>
      </dgm:t>
    </dgm:pt>
    <dgm:pt modelId="{7F71D801-AF3C-40C2-97BB-9E0C3D6487F2}">
      <dgm:prSet phldrT="[テキスト]" custT="1"/>
      <dgm:spPr/>
      <dgm:t>
        <a:bodyPr/>
        <a:lstStyle/>
        <a:p>
          <a:endParaRPr kumimoji="1" lang="en-US" altLang="ja-JP" sz="2400" dirty="0"/>
        </a:p>
        <a:p>
          <a:r>
            <a:rPr kumimoji="1" lang="ja-JP" altLang="en-US" sz="2400" dirty="0"/>
            <a:t>シェア</a:t>
          </a:r>
          <a:endParaRPr kumimoji="1" lang="en-US" altLang="ja-JP" sz="2400" dirty="0"/>
        </a:p>
        <a:p>
          <a:r>
            <a:rPr kumimoji="1" lang="ja-JP" altLang="en-US" sz="2400" dirty="0"/>
            <a:t>キッチン</a:t>
          </a:r>
        </a:p>
        <a:p>
          <a:endParaRPr kumimoji="1" lang="ja-JP" altLang="en-US" sz="2400" dirty="0"/>
        </a:p>
      </dgm:t>
    </dgm:pt>
    <dgm:pt modelId="{383EEDEE-AB5A-453C-B608-2234C12144C6}" type="parTrans" cxnId="{CF059BC1-277A-4256-A754-CE86C62BA838}">
      <dgm:prSet/>
      <dgm:spPr/>
      <dgm:t>
        <a:bodyPr/>
        <a:lstStyle/>
        <a:p>
          <a:endParaRPr kumimoji="1" lang="ja-JP" altLang="en-US"/>
        </a:p>
      </dgm:t>
    </dgm:pt>
    <dgm:pt modelId="{240757D4-EF0F-4161-A646-AF7FF02838D9}" type="sibTrans" cxnId="{CF059BC1-277A-4256-A754-CE86C62BA838}">
      <dgm:prSet/>
      <dgm:spPr/>
      <dgm:t>
        <a:bodyPr/>
        <a:lstStyle/>
        <a:p>
          <a:endParaRPr kumimoji="1" lang="ja-JP" altLang="en-US"/>
        </a:p>
      </dgm:t>
    </dgm:pt>
    <dgm:pt modelId="{024877A7-1D9D-4A71-9BCD-DF9EC2EB7511}">
      <dgm:prSet phldrT="[テキスト]"/>
      <dgm:spPr/>
      <dgm:t>
        <a:bodyPr/>
        <a:lstStyle/>
        <a:p>
          <a:r>
            <a:rPr kumimoji="1" lang="en-US" altLang="ja-JP" dirty="0"/>
            <a:t>1</a:t>
          </a:r>
          <a:r>
            <a:rPr kumimoji="1" lang="ja-JP" altLang="en-US" dirty="0"/>
            <a:t>日カフェ店長</a:t>
          </a:r>
          <a:endParaRPr kumimoji="1" lang="en-US" altLang="ja-JP" dirty="0"/>
        </a:p>
        <a:p>
          <a:r>
            <a:rPr kumimoji="1" lang="en-US" altLang="ja-JP" dirty="0"/>
            <a:t>17:00</a:t>
          </a:r>
          <a:r>
            <a:rPr kumimoji="1" lang="ja-JP" altLang="en-US" dirty="0"/>
            <a:t>～</a:t>
          </a:r>
        </a:p>
        <a:p>
          <a:r>
            <a:rPr kumimoji="1" lang="ja-JP" altLang="en-US" dirty="0"/>
            <a:t>お店をやってみたい人と運営</a:t>
          </a:r>
        </a:p>
      </dgm:t>
    </dgm:pt>
    <dgm:pt modelId="{4F736645-0532-4706-AB92-497137EA9A55}" type="parTrans" cxnId="{97F742C0-11A9-492F-88D0-DDF7D706CC20}">
      <dgm:prSet/>
      <dgm:spPr/>
      <dgm:t>
        <a:bodyPr/>
        <a:lstStyle/>
        <a:p>
          <a:endParaRPr kumimoji="1" lang="ja-JP" altLang="en-US"/>
        </a:p>
      </dgm:t>
    </dgm:pt>
    <dgm:pt modelId="{F37C7B6D-115D-4DEA-A38C-884CA9B517D8}" type="sibTrans" cxnId="{97F742C0-11A9-492F-88D0-DDF7D706CC20}">
      <dgm:prSet/>
      <dgm:spPr/>
      <dgm:t>
        <a:bodyPr/>
        <a:lstStyle/>
        <a:p>
          <a:endParaRPr kumimoji="1" lang="ja-JP" altLang="en-US"/>
        </a:p>
      </dgm:t>
    </dgm:pt>
    <dgm:pt modelId="{62ED7361-FCAD-4BD5-A37E-BECE2AC45C04}">
      <dgm:prSet custT="1"/>
      <dgm:spPr/>
      <dgm:t>
        <a:bodyPr/>
        <a:lstStyle/>
        <a:p>
          <a:r>
            <a:rPr kumimoji="1" lang="ja-JP" altLang="en-US" sz="2800" dirty="0"/>
            <a:t>体験</a:t>
          </a:r>
        </a:p>
      </dgm:t>
    </dgm:pt>
    <dgm:pt modelId="{900B1896-9EA1-4E2D-AF8F-ACC00BEAC222}" type="parTrans" cxnId="{7915EEFC-6A6B-44E4-9562-A8C452D81B35}">
      <dgm:prSet/>
      <dgm:spPr/>
      <dgm:t>
        <a:bodyPr/>
        <a:lstStyle/>
        <a:p>
          <a:endParaRPr kumimoji="1" lang="ja-JP" altLang="en-US"/>
        </a:p>
      </dgm:t>
    </dgm:pt>
    <dgm:pt modelId="{43DBB8C5-1EBA-4F20-92C3-45386A26684F}" type="sibTrans" cxnId="{7915EEFC-6A6B-44E4-9562-A8C452D81B35}">
      <dgm:prSet/>
      <dgm:spPr/>
      <dgm:t>
        <a:bodyPr/>
        <a:lstStyle/>
        <a:p>
          <a:endParaRPr kumimoji="1" lang="ja-JP" altLang="en-US"/>
        </a:p>
      </dgm:t>
    </dgm:pt>
    <dgm:pt modelId="{8C366A25-FD36-4C32-A6ED-532185893358}">
      <dgm:prSet custT="1"/>
      <dgm:spPr/>
      <dgm:t>
        <a:bodyPr/>
        <a:lstStyle/>
        <a:p>
          <a:r>
            <a:rPr kumimoji="1" lang="ja-JP" altLang="en-US" sz="2400" dirty="0"/>
            <a:t>多様な人財</a:t>
          </a:r>
          <a:endParaRPr kumimoji="1" lang="en-US" altLang="ja-JP" sz="2400" dirty="0"/>
        </a:p>
        <a:p>
          <a:r>
            <a:rPr kumimoji="1" lang="ja-JP" altLang="en-US" sz="1600" dirty="0"/>
            <a:t>（主婦・学生・副業）</a:t>
          </a:r>
        </a:p>
      </dgm:t>
    </dgm:pt>
    <dgm:pt modelId="{C31D8833-B8E2-48A2-A1EF-AE814CF0D916}" type="parTrans" cxnId="{1A248FC3-D7F8-4659-A569-2605A4AFC10D}">
      <dgm:prSet/>
      <dgm:spPr/>
      <dgm:t>
        <a:bodyPr/>
        <a:lstStyle/>
        <a:p>
          <a:endParaRPr kumimoji="1" lang="ja-JP" altLang="en-US"/>
        </a:p>
      </dgm:t>
    </dgm:pt>
    <dgm:pt modelId="{74AD5E4A-E22E-4A00-80FF-6A632FAD4F39}" type="sibTrans" cxnId="{1A248FC3-D7F8-4659-A569-2605A4AFC10D}">
      <dgm:prSet/>
      <dgm:spPr/>
      <dgm:t>
        <a:bodyPr/>
        <a:lstStyle/>
        <a:p>
          <a:endParaRPr kumimoji="1" lang="ja-JP" altLang="en-US"/>
        </a:p>
      </dgm:t>
    </dgm:pt>
    <dgm:pt modelId="{137DE402-36DB-4C2C-A22B-B08A5D381753}" type="pres">
      <dgm:prSet presAssocID="{9563DEBC-B3D1-4E8A-9778-0715AAC680C2}" presName="diagram" presStyleCnt="0">
        <dgm:presLayoutVars>
          <dgm:dir/>
          <dgm:resizeHandles val="exact"/>
        </dgm:presLayoutVars>
      </dgm:prSet>
      <dgm:spPr/>
    </dgm:pt>
    <dgm:pt modelId="{FB153E44-5CEF-49D1-8F94-98B6F37B61C2}" type="pres">
      <dgm:prSet presAssocID="{630FD840-1117-454A-A9D4-355C8EE61302}" presName="node" presStyleLbl="node1" presStyleIdx="0" presStyleCnt="7">
        <dgm:presLayoutVars>
          <dgm:bulletEnabled val="1"/>
        </dgm:presLayoutVars>
      </dgm:prSet>
      <dgm:spPr/>
    </dgm:pt>
    <dgm:pt modelId="{9623B03F-3B82-4CA3-B952-970B5094C12D}" type="pres">
      <dgm:prSet presAssocID="{3BEE7BF3-2A40-4C01-94CC-78BCDDB0B477}" presName="sibTrans" presStyleCnt="0"/>
      <dgm:spPr/>
    </dgm:pt>
    <dgm:pt modelId="{37F4B968-8974-4D50-816A-7FC488612384}" type="pres">
      <dgm:prSet presAssocID="{4068474B-1154-4DBA-9A66-23E9E5362109}" presName="node" presStyleLbl="node1" presStyleIdx="1" presStyleCnt="7">
        <dgm:presLayoutVars>
          <dgm:bulletEnabled val="1"/>
        </dgm:presLayoutVars>
      </dgm:prSet>
      <dgm:spPr/>
    </dgm:pt>
    <dgm:pt modelId="{65B17B89-0503-4CB1-B433-F20D459A6BBD}" type="pres">
      <dgm:prSet presAssocID="{48874E47-17E3-4792-8185-C49823745878}" presName="sibTrans" presStyleCnt="0"/>
      <dgm:spPr/>
    </dgm:pt>
    <dgm:pt modelId="{4C6CD6E5-C8A1-4B90-8796-7E61838A0AE4}" type="pres">
      <dgm:prSet presAssocID="{85348F78-F42E-4142-875B-8A4B69A78583}" presName="node" presStyleLbl="node1" presStyleIdx="2" presStyleCnt="7">
        <dgm:presLayoutVars>
          <dgm:bulletEnabled val="1"/>
        </dgm:presLayoutVars>
      </dgm:prSet>
      <dgm:spPr/>
    </dgm:pt>
    <dgm:pt modelId="{CF0D27A7-6437-47D4-86D6-B8FAF2719DC5}" type="pres">
      <dgm:prSet presAssocID="{A1E36907-7632-45D3-845D-036A9DA38B1C}" presName="sibTrans" presStyleCnt="0"/>
      <dgm:spPr/>
    </dgm:pt>
    <dgm:pt modelId="{432E6D1C-084B-44C0-9349-39A24FD78DDB}" type="pres">
      <dgm:prSet presAssocID="{7F71D801-AF3C-40C2-97BB-9E0C3D6487F2}" presName="node" presStyleLbl="node1" presStyleIdx="3" presStyleCnt="7">
        <dgm:presLayoutVars>
          <dgm:bulletEnabled val="1"/>
        </dgm:presLayoutVars>
      </dgm:prSet>
      <dgm:spPr/>
    </dgm:pt>
    <dgm:pt modelId="{471A6F63-0F67-4302-9842-6F0126824606}" type="pres">
      <dgm:prSet presAssocID="{240757D4-EF0F-4161-A646-AF7FF02838D9}" presName="sibTrans" presStyleCnt="0"/>
      <dgm:spPr/>
    </dgm:pt>
    <dgm:pt modelId="{83F662FD-3957-4E7C-849B-07FFD50DB00B}" type="pres">
      <dgm:prSet presAssocID="{024877A7-1D9D-4A71-9BCD-DF9EC2EB7511}" presName="node" presStyleLbl="node1" presStyleIdx="4" presStyleCnt="7">
        <dgm:presLayoutVars>
          <dgm:bulletEnabled val="1"/>
        </dgm:presLayoutVars>
      </dgm:prSet>
      <dgm:spPr/>
    </dgm:pt>
    <dgm:pt modelId="{C3A16094-B8CC-48C1-8E09-B33F7261AE1E}" type="pres">
      <dgm:prSet presAssocID="{F37C7B6D-115D-4DEA-A38C-884CA9B517D8}" presName="sibTrans" presStyleCnt="0"/>
      <dgm:spPr/>
    </dgm:pt>
    <dgm:pt modelId="{12414F7F-7A77-4D2D-9D04-AE2F20D8CC17}" type="pres">
      <dgm:prSet presAssocID="{62ED7361-FCAD-4BD5-A37E-BECE2AC45C04}" presName="node" presStyleLbl="node1" presStyleIdx="5" presStyleCnt="7">
        <dgm:presLayoutVars>
          <dgm:bulletEnabled val="1"/>
        </dgm:presLayoutVars>
      </dgm:prSet>
      <dgm:spPr/>
    </dgm:pt>
    <dgm:pt modelId="{CF19EDBB-91D3-4726-BBAB-465222706973}" type="pres">
      <dgm:prSet presAssocID="{43DBB8C5-1EBA-4F20-92C3-45386A26684F}" presName="sibTrans" presStyleCnt="0"/>
      <dgm:spPr/>
    </dgm:pt>
    <dgm:pt modelId="{DD116B83-31D4-4F43-A8F7-310C5B0BFFEF}" type="pres">
      <dgm:prSet presAssocID="{8C366A25-FD36-4C32-A6ED-532185893358}" presName="node" presStyleLbl="node1" presStyleIdx="6" presStyleCnt="7">
        <dgm:presLayoutVars>
          <dgm:bulletEnabled val="1"/>
        </dgm:presLayoutVars>
      </dgm:prSet>
      <dgm:spPr/>
    </dgm:pt>
  </dgm:ptLst>
  <dgm:cxnLst>
    <dgm:cxn modelId="{4A49427B-43BB-42A9-AA5B-38905D7A3A56}" type="presOf" srcId="{8C366A25-FD36-4C32-A6ED-532185893358}" destId="{DD116B83-31D4-4F43-A8F7-310C5B0BFFEF}" srcOrd="0" destOrd="0" presId="urn:microsoft.com/office/officeart/2005/8/layout/default"/>
    <dgm:cxn modelId="{735FBC87-767F-449E-B62E-3984B7DD8F36}" srcId="{9563DEBC-B3D1-4E8A-9778-0715AAC680C2}" destId="{630FD840-1117-454A-A9D4-355C8EE61302}" srcOrd="0" destOrd="0" parTransId="{DB1F6001-02B6-41A5-983E-9E6FAC38CCAE}" sibTransId="{3BEE7BF3-2A40-4C01-94CC-78BCDDB0B477}"/>
    <dgm:cxn modelId="{BD0E4392-E8C6-4AD8-B032-7D211C9687AC}" type="presOf" srcId="{85348F78-F42E-4142-875B-8A4B69A78583}" destId="{4C6CD6E5-C8A1-4B90-8796-7E61838A0AE4}" srcOrd="0" destOrd="0" presId="urn:microsoft.com/office/officeart/2005/8/layout/default"/>
    <dgm:cxn modelId="{2D4D8493-0124-4590-AB25-FF77A6C81AD5}" type="presOf" srcId="{7F71D801-AF3C-40C2-97BB-9E0C3D6487F2}" destId="{432E6D1C-084B-44C0-9349-39A24FD78DDB}" srcOrd="0" destOrd="0" presId="urn:microsoft.com/office/officeart/2005/8/layout/default"/>
    <dgm:cxn modelId="{2FC24496-C6E9-4857-B602-66A56B4D9B76}" type="presOf" srcId="{024877A7-1D9D-4A71-9BCD-DF9EC2EB7511}" destId="{83F662FD-3957-4E7C-849B-07FFD50DB00B}" srcOrd="0" destOrd="0" presId="urn:microsoft.com/office/officeart/2005/8/layout/default"/>
    <dgm:cxn modelId="{A7C1D19D-7BD3-4FD9-A368-2D0A035C9D1B}" type="presOf" srcId="{4068474B-1154-4DBA-9A66-23E9E5362109}" destId="{37F4B968-8974-4D50-816A-7FC488612384}" srcOrd="0" destOrd="0" presId="urn:microsoft.com/office/officeart/2005/8/layout/default"/>
    <dgm:cxn modelId="{6B01F5AB-C6DA-479C-9BDA-F8DBEEF8D487}" type="presOf" srcId="{62ED7361-FCAD-4BD5-A37E-BECE2AC45C04}" destId="{12414F7F-7A77-4D2D-9D04-AE2F20D8CC17}" srcOrd="0" destOrd="0" presId="urn:microsoft.com/office/officeart/2005/8/layout/default"/>
    <dgm:cxn modelId="{53E54DB9-4060-4DC4-9E95-1ADB7B078123}" type="presOf" srcId="{630FD840-1117-454A-A9D4-355C8EE61302}" destId="{FB153E44-5CEF-49D1-8F94-98B6F37B61C2}" srcOrd="0" destOrd="0" presId="urn:microsoft.com/office/officeart/2005/8/layout/default"/>
    <dgm:cxn modelId="{97F742C0-11A9-492F-88D0-DDF7D706CC20}" srcId="{9563DEBC-B3D1-4E8A-9778-0715AAC680C2}" destId="{024877A7-1D9D-4A71-9BCD-DF9EC2EB7511}" srcOrd="4" destOrd="0" parTransId="{4F736645-0532-4706-AB92-497137EA9A55}" sibTransId="{F37C7B6D-115D-4DEA-A38C-884CA9B517D8}"/>
    <dgm:cxn modelId="{CF059BC1-277A-4256-A754-CE86C62BA838}" srcId="{9563DEBC-B3D1-4E8A-9778-0715AAC680C2}" destId="{7F71D801-AF3C-40C2-97BB-9E0C3D6487F2}" srcOrd="3" destOrd="0" parTransId="{383EEDEE-AB5A-453C-B608-2234C12144C6}" sibTransId="{240757D4-EF0F-4161-A646-AF7FF02838D9}"/>
    <dgm:cxn modelId="{1A248FC3-D7F8-4659-A569-2605A4AFC10D}" srcId="{9563DEBC-B3D1-4E8A-9778-0715AAC680C2}" destId="{8C366A25-FD36-4C32-A6ED-532185893358}" srcOrd="6" destOrd="0" parTransId="{C31D8833-B8E2-48A2-A1EF-AE814CF0D916}" sibTransId="{74AD5E4A-E22E-4A00-80FF-6A632FAD4F39}"/>
    <dgm:cxn modelId="{FF349DD0-8017-4B50-B2AE-57023083D0C8}" type="presOf" srcId="{9563DEBC-B3D1-4E8A-9778-0715AAC680C2}" destId="{137DE402-36DB-4C2C-A22B-B08A5D381753}" srcOrd="0" destOrd="0" presId="urn:microsoft.com/office/officeart/2005/8/layout/default"/>
    <dgm:cxn modelId="{F95B1AF1-42E1-413C-B642-897693385B96}" srcId="{9563DEBC-B3D1-4E8A-9778-0715AAC680C2}" destId="{4068474B-1154-4DBA-9A66-23E9E5362109}" srcOrd="1" destOrd="0" parTransId="{1393A5DC-D04B-4BA0-97ED-CC621DCB9EAB}" sibTransId="{48874E47-17E3-4792-8185-C49823745878}"/>
    <dgm:cxn modelId="{EB5607F9-FB2C-4F98-BEFE-C154ACD94CF4}" srcId="{9563DEBC-B3D1-4E8A-9778-0715AAC680C2}" destId="{85348F78-F42E-4142-875B-8A4B69A78583}" srcOrd="2" destOrd="0" parTransId="{3C321207-B0C0-4C3F-979F-1659E91C9D49}" sibTransId="{A1E36907-7632-45D3-845D-036A9DA38B1C}"/>
    <dgm:cxn modelId="{7915EEFC-6A6B-44E4-9562-A8C452D81B35}" srcId="{9563DEBC-B3D1-4E8A-9778-0715AAC680C2}" destId="{62ED7361-FCAD-4BD5-A37E-BECE2AC45C04}" srcOrd="5" destOrd="0" parTransId="{900B1896-9EA1-4E2D-AF8F-ACC00BEAC222}" sibTransId="{43DBB8C5-1EBA-4F20-92C3-45386A26684F}"/>
    <dgm:cxn modelId="{3B98DD64-055B-43E3-ADF2-C12DD5C3E151}" type="presParOf" srcId="{137DE402-36DB-4C2C-A22B-B08A5D381753}" destId="{FB153E44-5CEF-49D1-8F94-98B6F37B61C2}" srcOrd="0" destOrd="0" presId="urn:microsoft.com/office/officeart/2005/8/layout/default"/>
    <dgm:cxn modelId="{E2BFA3FE-4FE7-49B2-AD3B-CCE2BE2B4EA0}" type="presParOf" srcId="{137DE402-36DB-4C2C-A22B-B08A5D381753}" destId="{9623B03F-3B82-4CA3-B952-970B5094C12D}" srcOrd="1" destOrd="0" presId="urn:microsoft.com/office/officeart/2005/8/layout/default"/>
    <dgm:cxn modelId="{E4971F8A-3427-418E-93C2-8A21B48634E7}" type="presParOf" srcId="{137DE402-36DB-4C2C-A22B-B08A5D381753}" destId="{37F4B968-8974-4D50-816A-7FC488612384}" srcOrd="2" destOrd="0" presId="urn:microsoft.com/office/officeart/2005/8/layout/default"/>
    <dgm:cxn modelId="{3B84D65E-6519-420A-8A37-C3311A1BD192}" type="presParOf" srcId="{137DE402-36DB-4C2C-A22B-B08A5D381753}" destId="{65B17B89-0503-4CB1-B433-F20D459A6BBD}" srcOrd="3" destOrd="0" presId="urn:microsoft.com/office/officeart/2005/8/layout/default"/>
    <dgm:cxn modelId="{D7426A94-DDD7-454F-B859-99825B1F96DE}" type="presParOf" srcId="{137DE402-36DB-4C2C-A22B-B08A5D381753}" destId="{4C6CD6E5-C8A1-4B90-8796-7E61838A0AE4}" srcOrd="4" destOrd="0" presId="urn:microsoft.com/office/officeart/2005/8/layout/default"/>
    <dgm:cxn modelId="{836DF1C6-1F62-4F56-8E3D-0671CB7C3DA9}" type="presParOf" srcId="{137DE402-36DB-4C2C-A22B-B08A5D381753}" destId="{CF0D27A7-6437-47D4-86D6-B8FAF2719DC5}" srcOrd="5" destOrd="0" presId="urn:microsoft.com/office/officeart/2005/8/layout/default"/>
    <dgm:cxn modelId="{A0D1F668-3007-43FC-A746-C730503F6ADF}" type="presParOf" srcId="{137DE402-36DB-4C2C-A22B-B08A5D381753}" destId="{432E6D1C-084B-44C0-9349-39A24FD78DDB}" srcOrd="6" destOrd="0" presId="urn:microsoft.com/office/officeart/2005/8/layout/default"/>
    <dgm:cxn modelId="{33DAC066-CE9D-4CE7-BC49-08C183F3AC75}" type="presParOf" srcId="{137DE402-36DB-4C2C-A22B-B08A5D381753}" destId="{471A6F63-0F67-4302-9842-6F0126824606}" srcOrd="7" destOrd="0" presId="urn:microsoft.com/office/officeart/2005/8/layout/default"/>
    <dgm:cxn modelId="{03A0FFF8-7487-4D00-8209-9CD882FD7A3C}" type="presParOf" srcId="{137DE402-36DB-4C2C-A22B-B08A5D381753}" destId="{83F662FD-3957-4E7C-849B-07FFD50DB00B}" srcOrd="8" destOrd="0" presId="urn:microsoft.com/office/officeart/2005/8/layout/default"/>
    <dgm:cxn modelId="{BD574201-870D-4907-B76A-6A1DC1F3232D}" type="presParOf" srcId="{137DE402-36DB-4C2C-A22B-B08A5D381753}" destId="{C3A16094-B8CC-48C1-8E09-B33F7261AE1E}" srcOrd="9" destOrd="0" presId="urn:microsoft.com/office/officeart/2005/8/layout/default"/>
    <dgm:cxn modelId="{CD100246-6569-40D6-AC3E-D3A2513C2619}" type="presParOf" srcId="{137DE402-36DB-4C2C-A22B-B08A5D381753}" destId="{12414F7F-7A77-4D2D-9D04-AE2F20D8CC17}" srcOrd="10" destOrd="0" presId="urn:microsoft.com/office/officeart/2005/8/layout/default"/>
    <dgm:cxn modelId="{5067A976-B9C3-4A48-9518-3E6DA87CD344}" type="presParOf" srcId="{137DE402-36DB-4C2C-A22B-B08A5D381753}" destId="{CF19EDBB-91D3-4726-BBAB-465222706973}" srcOrd="11" destOrd="0" presId="urn:microsoft.com/office/officeart/2005/8/layout/default"/>
    <dgm:cxn modelId="{20B25FD3-BBE8-43B1-B264-590F94D1FAE0}" type="presParOf" srcId="{137DE402-36DB-4C2C-A22B-B08A5D381753}" destId="{DD116B83-31D4-4F43-A8F7-310C5B0BFFEF}"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87AAD75-6393-459C-8C17-CE409CDF2FA8}" type="doc">
      <dgm:prSet loTypeId="urn:microsoft.com/office/officeart/2005/8/layout/radial6" loCatId="cycle" qsTypeId="urn:microsoft.com/office/officeart/2005/8/quickstyle/simple1" qsCatId="simple" csTypeId="urn:microsoft.com/office/officeart/2005/8/colors/accent1_1" csCatId="accent1" phldr="1"/>
      <dgm:spPr/>
      <dgm:t>
        <a:bodyPr/>
        <a:lstStyle/>
        <a:p>
          <a:endParaRPr kumimoji="1" lang="ja-JP" altLang="en-US"/>
        </a:p>
      </dgm:t>
    </dgm:pt>
    <dgm:pt modelId="{EE809E0F-782B-4E6A-82F4-A0B09EF9B74E}">
      <dgm:prSet phldrT="[テキスト]"/>
      <dgm:spPr/>
      <dgm:t>
        <a:bodyPr/>
        <a:lstStyle/>
        <a:p>
          <a:r>
            <a:rPr kumimoji="1" lang="ja-JP" altLang="en-US" dirty="0"/>
            <a:t>好き</a:t>
          </a:r>
        </a:p>
      </dgm:t>
    </dgm:pt>
    <dgm:pt modelId="{A1F2A826-BCC2-40D5-A9BC-49A6BEDE70DF}" type="parTrans" cxnId="{5C63F48D-B75D-4074-B8F3-A16228D84724}">
      <dgm:prSet/>
      <dgm:spPr/>
      <dgm:t>
        <a:bodyPr/>
        <a:lstStyle/>
        <a:p>
          <a:endParaRPr kumimoji="1" lang="ja-JP" altLang="en-US"/>
        </a:p>
      </dgm:t>
    </dgm:pt>
    <dgm:pt modelId="{93221F22-97F5-4AEA-B447-FEA8055F7D70}" type="sibTrans" cxnId="{5C63F48D-B75D-4074-B8F3-A16228D84724}">
      <dgm:prSet/>
      <dgm:spPr/>
      <dgm:t>
        <a:bodyPr/>
        <a:lstStyle/>
        <a:p>
          <a:endParaRPr kumimoji="1" lang="ja-JP" altLang="en-US"/>
        </a:p>
      </dgm:t>
    </dgm:pt>
    <dgm:pt modelId="{F70CA1D8-C7B6-40C2-8057-2C35BBF52622}">
      <dgm:prSet phldrT="[テキスト]"/>
      <dgm:spPr/>
      <dgm:t>
        <a:bodyPr/>
        <a:lstStyle/>
        <a:p>
          <a:r>
            <a:rPr kumimoji="1" lang="ja-JP" altLang="en-US" dirty="0"/>
            <a:t>ラポール</a:t>
          </a:r>
        </a:p>
      </dgm:t>
    </dgm:pt>
    <dgm:pt modelId="{C6F56745-198E-496E-9116-ACA9C96E5AEF}" type="parTrans" cxnId="{0F140550-139E-493A-A695-4261C212F48A}">
      <dgm:prSet/>
      <dgm:spPr/>
      <dgm:t>
        <a:bodyPr/>
        <a:lstStyle/>
        <a:p>
          <a:endParaRPr kumimoji="1" lang="ja-JP" altLang="en-US"/>
        </a:p>
      </dgm:t>
    </dgm:pt>
    <dgm:pt modelId="{610F1D1B-A87B-4409-B702-609F50E3F815}" type="sibTrans" cxnId="{0F140550-139E-493A-A695-4261C212F48A}">
      <dgm:prSet/>
      <dgm:spPr/>
      <dgm:t>
        <a:bodyPr/>
        <a:lstStyle/>
        <a:p>
          <a:endParaRPr kumimoji="1" lang="ja-JP" altLang="en-US"/>
        </a:p>
      </dgm:t>
    </dgm:pt>
    <dgm:pt modelId="{260183EA-5955-4362-81EF-0D322223B85F}">
      <dgm:prSet phldrT="[テキスト]"/>
      <dgm:spPr/>
      <dgm:t>
        <a:bodyPr/>
        <a:lstStyle/>
        <a:p>
          <a:r>
            <a:rPr kumimoji="1" lang="ja-JP" altLang="en-US" dirty="0"/>
            <a:t>ファン</a:t>
          </a:r>
        </a:p>
      </dgm:t>
    </dgm:pt>
    <dgm:pt modelId="{BDF45673-EB3E-4EC5-9A80-0F0977BC371A}" type="parTrans" cxnId="{DDBEDA1F-5216-4CA8-8332-6DEA97ADD24F}">
      <dgm:prSet/>
      <dgm:spPr/>
      <dgm:t>
        <a:bodyPr/>
        <a:lstStyle/>
        <a:p>
          <a:endParaRPr kumimoji="1" lang="ja-JP" altLang="en-US"/>
        </a:p>
      </dgm:t>
    </dgm:pt>
    <dgm:pt modelId="{8FF42A19-0CA9-4A9D-A124-99DA1177F4C2}" type="sibTrans" cxnId="{DDBEDA1F-5216-4CA8-8332-6DEA97ADD24F}">
      <dgm:prSet/>
      <dgm:spPr/>
      <dgm:t>
        <a:bodyPr/>
        <a:lstStyle/>
        <a:p>
          <a:endParaRPr kumimoji="1" lang="ja-JP" altLang="en-US"/>
        </a:p>
      </dgm:t>
    </dgm:pt>
    <dgm:pt modelId="{A6D374A2-3297-41AA-ABD0-E9AD79D751A9}">
      <dgm:prSet phldrT="[テキスト]"/>
      <dgm:spPr/>
      <dgm:t>
        <a:bodyPr/>
        <a:lstStyle/>
        <a:p>
          <a:r>
            <a:rPr kumimoji="1" lang="ja-JP" altLang="en-US" dirty="0"/>
            <a:t>愛媛県</a:t>
          </a:r>
        </a:p>
      </dgm:t>
    </dgm:pt>
    <dgm:pt modelId="{299730F3-87BF-4D02-99A0-E546D0D72BD3}" type="parTrans" cxnId="{FA495D69-C024-41A5-8D98-B54C92C298AB}">
      <dgm:prSet/>
      <dgm:spPr/>
      <dgm:t>
        <a:bodyPr/>
        <a:lstStyle/>
        <a:p>
          <a:endParaRPr kumimoji="1" lang="ja-JP" altLang="en-US"/>
        </a:p>
      </dgm:t>
    </dgm:pt>
    <dgm:pt modelId="{64136A59-6F67-4989-A051-88E0E6384370}" type="sibTrans" cxnId="{FA495D69-C024-41A5-8D98-B54C92C298AB}">
      <dgm:prSet/>
      <dgm:spPr/>
      <dgm:t>
        <a:bodyPr/>
        <a:lstStyle/>
        <a:p>
          <a:endParaRPr kumimoji="1" lang="ja-JP" altLang="en-US"/>
        </a:p>
      </dgm:t>
    </dgm:pt>
    <dgm:pt modelId="{05180643-3E01-4E66-ABB0-1F9A86113518}">
      <dgm:prSet phldrT="[テキスト]"/>
      <dgm:spPr/>
      <dgm:t>
        <a:bodyPr/>
        <a:lstStyle/>
        <a:p>
          <a:r>
            <a:rPr kumimoji="1" lang="ja-JP" altLang="en-US" dirty="0"/>
            <a:t>生産者</a:t>
          </a:r>
        </a:p>
      </dgm:t>
    </dgm:pt>
    <dgm:pt modelId="{844E8C32-9007-488F-BCEF-A7926D9027BD}" type="parTrans" cxnId="{267F1E83-5A2B-4487-B65B-987EC7FED479}">
      <dgm:prSet/>
      <dgm:spPr/>
      <dgm:t>
        <a:bodyPr/>
        <a:lstStyle/>
        <a:p>
          <a:endParaRPr kumimoji="1" lang="ja-JP" altLang="en-US"/>
        </a:p>
      </dgm:t>
    </dgm:pt>
    <dgm:pt modelId="{40163370-EBEA-4991-AFF3-DD1812ADCFB8}" type="sibTrans" cxnId="{267F1E83-5A2B-4487-B65B-987EC7FED479}">
      <dgm:prSet/>
      <dgm:spPr/>
      <dgm:t>
        <a:bodyPr/>
        <a:lstStyle/>
        <a:p>
          <a:endParaRPr kumimoji="1" lang="ja-JP" altLang="en-US"/>
        </a:p>
      </dgm:t>
    </dgm:pt>
    <dgm:pt modelId="{A19680CB-FA66-453A-9989-CA6E66E9332B}" type="pres">
      <dgm:prSet presAssocID="{787AAD75-6393-459C-8C17-CE409CDF2FA8}" presName="Name0" presStyleCnt="0">
        <dgm:presLayoutVars>
          <dgm:chMax val="1"/>
          <dgm:dir/>
          <dgm:animLvl val="ctr"/>
          <dgm:resizeHandles val="exact"/>
        </dgm:presLayoutVars>
      </dgm:prSet>
      <dgm:spPr/>
    </dgm:pt>
    <dgm:pt modelId="{BAFB05AF-8185-4D09-B538-2491F9EC8D2A}" type="pres">
      <dgm:prSet presAssocID="{EE809E0F-782B-4E6A-82F4-A0B09EF9B74E}" presName="centerShape" presStyleLbl="node0" presStyleIdx="0" presStyleCnt="1"/>
      <dgm:spPr/>
    </dgm:pt>
    <dgm:pt modelId="{2A1CCB2E-D47D-41C0-B1B0-A2C13CC2E9E1}" type="pres">
      <dgm:prSet presAssocID="{F70CA1D8-C7B6-40C2-8057-2C35BBF52622}" presName="node" presStyleLbl="node1" presStyleIdx="0" presStyleCnt="4">
        <dgm:presLayoutVars>
          <dgm:bulletEnabled val="1"/>
        </dgm:presLayoutVars>
      </dgm:prSet>
      <dgm:spPr/>
    </dgm:pt>
    <dgm:pt modelId="{35DCBF2B-9491-4D8C-8D42-52E69C67A155}" type="pres">
      <dgm:prSet presAssocID="{F70CA1D8-C7B6-40C2-8057-2C35BBF52622}" presName="dummy" presStyleCnt="0"/>
      <dgm:spPr/>
    </dgm:pt>
    <dgm:pt modelId="{BFDA4ACD-6B91-48C2-B619-62B2C9D73076}" type="pres">
      <dgm:prSet presAssocID="{610F1D1B-A87B-4409-B702-609F50E3F815}" presName="sibTrans" presStyleLbl="sibTrans2D1" presStyleIdx="0" presStyleCnt="4"/>
      <dgm:spPr/>
    </dgm:pt>
    <dgm:pt modelId="{5007CB92-417C-4EFA-A0E3-20D03A9663C4}" type="pres">
      <dgm:prSet presAssocID="{260183EA-5955-4362-81EF-0D322223B85F}" presName="node" presStyleLbl="node1" presStyleIdx="1" presStyleCnt="4">
        <dgm:presLayoutVars>
          <dgm:bulletEnabled val="1"/>
        </dgm:presLayoutVars>
      </dgm:prSet>
      <dgm:spPr/>
    </dgm:pt>
    <dgm:pt modelId="{692D964F-4DA2-4D31-B278-93031E7D6AFE}" type="pres">
      <dgm:prSet presAssocID="{260183EA-5955-4362-81EF-0D322223B85F}" presName="dummy" presStyleCnt="0"/>
      <dgm:spPr/>
    </dgm:pt>
    <dgm:pt modelId="{A5FAF86B-5C78-4B7A-AC1D-12419021227E}" type="pres">
      <dgm:prSet presAssocID="{8FF42A19-0CA9-4A9D-A124-99DA1177F4C2}" presName="sibTrans" presStyleLbl="sibTrans2D1" presStyleIdx="1" presStyleCnt="4"/>
      <dgm:spPr/>
    </dgm:pt>
    <dgm:pt modelId="{F4E71E1B-6F2C-46DC-9476-9AEE5E4EF614}" type="pres">
      <dgm:prSet presAssocID="{A6D374A2-3297-41AA-ABD0-E9AD79D751A9}" presName="node" presStyleLbl="node1" presStyleIdx="2" presStyleCnt="4">
        <dgm:presLayoutVars>
          <dgm:bulletEnabled val="1"/>
        </dgm:presLayoutVars>
      </dgm:prSet>
      <dgm:spPr/>
    </dgm:pt>
    <dgm:pt modelId="{724B9511-9EA1-4640-B28E-EB784D58553C}" type="pres">
      <dgm:prSet presAssocID="{A6D374A2-3297-41AA-ABD0-E9AD79D751A9}" presName="dummy" presStyleCnt="0"/>
      <dgm:spPr/>
    </dgm:pt>
    <dgm:pt modelId="{11FFA035-E772-499F-A942-A631B1D9E2A5}" type="pres">
      <dgm:prSet presAssocID="{64136A59-6F67-4989-A051-88E0E6384370}" presName="sibTrans" presStyleLbl="sibTrans2D1" presStyleIdx="2" presStyleCnt="4"/>
      <dgm:spPr/>
    </dgm:pt>
    <dgm:pt modelId="{89C448F2-1312-4E67-8F40-98C924EB198B}" type="pres">
      <dgm:prSet presAssocID="{05180643-3E01-4E66-ABB0-1F9A86113518}" presName="node" presStyleLbl="node1" presStyleIdx="3" presStyleCnt="4">
        <dgm:presLayoutVars>
          <dgm:bulletEnabled val="1"/>
        </dgm:presLayoutVars>
      </dgm:prSet>
      <dgm:spPr/>
    </dgm:pt>
    <dgm:pt modelId="{31A3C3BE-4163-43B4-81B6-156704D2A4E9}" type="pres">
      <dgm:prSet presAssocID="{05180643-3E01-4E66-ABB0-1F9A86113518}" presName="dummy" presStyleCnt="0"/>
      <dgm:spPr/>
    </dgm:pt>
    <dgm:pt modelId="{ECBCB91E-5477-43F2-848A-89EBFE1823FC}" type="pres">
      <dgm:prSet presAssocID="{40163370-EBEA-4991-AFF3-DD1812ADCFB8}" presName="sibTrans" presStyleLbl="sibTrans2D1" presStyleIdx="3" presStyleCnt="4"/>
      <dgm:spPr/>
    </dgm:pt>
  </dgm:ptLst>
  <dgm:cxnLst>
    <dgm:cxn modelId="{DDBEDA1F-5216-4CA8-8332-6DEA97ADD24F}" srcId="{EE809E0F-782B-4E6A-82F4-A0B09EF9B74E}" destId="{260183EA-5955-4362-81EF-0D322223B85F}" srcOrd="1" destOrd="0" parTransId="{BDF45673-EB3E-4EC5-9A80-0F0977BC371A}" sibTransId="{8FF42A19-0CA9-4A9D-A124-99DA1177F4C2}"/>
    <dgm:cxn modelId="{49197D36-C276-4ECB-8D47-5261C67CCA13}" type="presOf" srcId="{40163370-EBEA-4991-AFF3-DD1812ADCFB8}" destId="{ECBCB91E-5477-43F2-848A-89EBFE1823FC}" srcOrd="0" destOrd="0" presId="urn:microsoft.com/office/officeart/2005/8/layout/radial6"/>
    <dgm:cxn modelId="{7F244D40-F4F5-4FE4-97F9-EBDFEF36D537}" type="presOf" srcId="{610F1D1B-A87B-4409-B702-609F50E3F815}" destId="{BFDA4ACD-6B91-48C2-B619-62B2C9D73076}" srcOrd="0" destOrd="0" presId="urn:microsoft.com/office/officeart/2005/8/layout/radial6"/>
    <dgm:cxn modelId="{211D0E60-25CA-4135-8FCD-F4B5C0C60B1F}" type="presOf" srcId="{64136A59-6F67-4989-A051-88E0E6384370}" destId="{11FFA035-E772-499F-A942-A631B1D9E2A5}" srcOrd="0" destOrd="0" presId="urn:microsoft.com/office/officeart/2005/8/layout/radial6"/>
    <dgm:cxn modelId="{F6109060-11A4-45E1-9995-65777A50CF94}" type="presOf" srcId="{F70CA1D8-C7B6-40C2-8057-2C35BBF52622}" destId="{2A1CCB2E-D47D-41C0-B1B0-A2C13CC2E9E1}" srcOrd="0" destOrd="0" presId="urn:microsoft.com/office/officeart/2005/8/layout/radial6"/>
    <dgm:cxn modelId="{E0D21263-D3CD-4C80-9714-BE9D95B89265}" type="presOf" srcId="{EE809E0F-782B-4E6A-82F4-A0B09EF9B74E}" destId="{BAFB05AF-8185-4D09-B538-2491F9EC8D2A}" srcOrd="0" destOrd="0" presId="urn:microsoft.com/office/officeart/2005/8/layout/radial6"/>
    <dgm:cxn modelId="{FA495D69-C024-41A5-8D98-B54C92C298AB}" srcId="{EE809E0F-782B-4E6A-82F4-A0B09EF9B74E}" destId="{A6D374A2-3297-41AA-ABD0-E9AD79D751A9}" srcOrd="2" destOrd="0" parTransId="{299730F3-87BF-4D02-99A0-E546D0D72BD3}" sibTransId="{64136A59-6F67-4989-A051-88E0E6384370}"/>
    <dgm:cxn modelId="{0F140550-139E-493A-A695-4261C212F48A}" srcId="{EE809E0F-782B-4E6A-82F4-A0B09EF9B74E}" destId="{F70CA1D8-C7B6-40C2-8057-2C35BBF52622}" srcOrd="0" destOrd="0" parTransId="{C6F56745-198E-496E-9116-ACA9C96E5AEF}" sibTransId="{610F1D1B-A87B-4409-B702-609F50E3F815}"/>
    <dgm:cxn modelId="{4BD94B70-4FAA-434B-93BD-99A83CBA1C1C}" type="presOf" srcId="{A6D374A2-3297-41AA-ABD0-E9AD79D751A9}" destId="{F4E71E1B-6F2C-46DC-9476-9AEE5E4EF614}" srcOrd="0" destOrd="0" presId="urn:microsoft.com/office/officeart/2005/8/layout/radial6"/>
    <dgm:cxn modelId="{267F1E83-5A2B-4487-B65B-987EC7FED479}" srcId="{EE809E0F-782B-4E6A-82F4-A0B09EF9B74E}" destId="{05180643-3E01-4E66-ABB0-1F9A86113518}" srcOrd="3" destOrd="0" parTransId="{844E8C32-9007-488F-BCEF-A7926D9027BD}" sibTransId="{40163370-EBEA-4991-AFF3-DD1812ADCFB8}"/>
    <dgm:cxn modelId="{5C63F48D-B75D-4074-B8F3-A16228D84724}" srcId="{787AAD75-6393-459C-8C17-CE409CDF2FA8}" destId="{EE809E0F-782B-4E6A-82F4-A0B09EF9B74E}" srcOrd="0" destOrd="0" parTransId="{A1F2A826-BCC2-40D5-A9BC-49A6BEDE70DF}" sibTransId="{93221F22-97F5-4AEA-B447-FEA8055F7D70}"/>
    <dgm:cxn modelId="{6EAD81DB-68B6-4ADC-B4BB-04EE5C087C9B}" type="presOf" srcId="{05180643-3E01-4E66-ABB0-1F9A86113518}" destId="{89C448F2-1312-4E67-8F40-98C924EB198B}" srcOrd="0" destOrd="0" presId="urn:microsoft.com/office/officeart/2005/8/layout/radial6"/>
    <dgm:cxn modelId="{886BB6E5-C708-4B3C-BC96-077913F45751}" type="presOf" srcId="{260183EA-5955-4362-81EF-0D322223B85F}" destId="{5007CB92-417C-4EFA-A0E3-20D03A9663C4}" srcOrd="0" destOrd="0" presId="urn:microsoft.com/office/officeart/2005/8/layout/radial6"/>
    <dgm:cxn modelId="{38AC01E7-48C3-4E46-96E7-42D0601A2CDA}" type="presOf" srcId="{8FF42A19-0CA9-4A9D-A124-99DA1177F4C2}" destId="{A5FAF86B-5C78-4B7A-AC1D-12419021227E}" srcOrd="0" destOrd="0" presId="urn:microsoft.com/office/officeart/2005/8/layout/radial6"/>
    <dgm:cxn modelId="{AA2BB3FA-036A-44DD-BCFD-7A32A461AD08}" type="presOf" srcId="{787AAD75-6393-459C-8C17-CE409CDF2FA8}" destId="{A19680CB-FA66-453A-9989-CA6E66E9332B}" srcOrd="0" destOrd="0" presId="urn:microsoft.com/office/officeart/2005/8/layout/radial6"/>
    <dgm:cxn modelId="{98A51D01-8BF6-4665-8250-38765B0FDE84}" type="presParOf" srcId="{A19680CB-FA66-453A-9989-CA6E66E9332B}" destId="{BAFB05AF-8185-4D09-B538-2491F9EC8D2A}" srcOrd="0" destOrd="0" presId="urn:microsoft.com/office/officeart/2005/8/layout/radial6"/>
    <dgm:cxn modelId="{91AB3D2A-356C-42C3-94C6-42D95284A5DE}" type="presParOf" srcId="{A19680CB-FA66-453A-9989-CA6E66E9332B}" destId="{2A1CCB2E-D47D-41C0-B1B0-A2C13CC2E9E1}" srcOrd="1" destOrd="0" presId="urn:microsoft.com/office/officeart/2005/8/layout/radial6"/>
    <dgm:cxn modelId="{78D9BF4E-E8C3-4A52-88D9-C313D276C4DE}" type="presParOf" srcId="{A19680CB-FA66-453A-9989-CA6E66E9332B}" destId="{35DCBF2B-9491-4D8C-8D42-52E69C67A155}" srcOrd="2" destOrd="0" presId="urn:microsoft.com/office/officeart/2005/8/layout/radial6"/>
    <dgm:cxn modelId="{226DF3B6-1E1B-4308-A54F-B9AB0059F579}" type="presParOf" srcId="{A19680CB-FA66-453A-9989-CA6E66E9332B}" destId="{BFDA4ACD-6B91-48C2-B619-62B2C9D73076}" srcOrd="3" destOrd="0" presId="urn:microsoft.com/office/officeart/2005/8/layout/radial6"/>
    <dgm:cxn modelId="{0F798D4D-CACA-40E6-9998-27D413A88BC9}" type="presParOf" srcId="{A19680CB-FA66-453A-9989-CA6E66E9332B}" destId="{5007CB92-417C-4EFA-A0E3-20D03A9663C4}" srcOrd="4" destOrd="0" presId="urn:microsoft.com/office/officeart/2005/8/layout/radial6"/>
    <dgm:cxn modelId="{0E8B34EF-94D0-41FD-B6AA-F2DAE23FE6A6}" type="presParOf" srcId="{A19680CB-FA66-453A-9989-CA6E66E9332B}" destId="{692D964F-4DA2-4D31-B278-93031E7D6AFE}" srcOrd="5" destOrd="0" presId="urn:microsoft.com/office/officeart/2005/8/layout/radial6"/>
    <dgm:cxn modelId="{8388A2E4-EB88-48BE-B043-0F22F0445EAD}" type="presParOf" srcId="{A19680CB-FA66-453A-9989-CA6E66E9332B}" destId="{A5FAF86B-5C78-4B7A-AC1D-12419021227E}" srcOrd="6" destOrd="0" presId="urn:microsoft.com/office/officeart/2005/8/layout/radial6"/>
    <dgm:cxn modelId="{1277C65B-8623-47EC-A306-BCB5115A3399}" type="presParOf" srcId="{A19680CB-FA66-453A-9989-CA6E66E9332B}" destId="{F4E71E1B-6F2C-46DC-9476-9AEE5E4EF614}" srcOrd="7" destOrd="0" presId="urn:microsoft.com/office/officeart/2005/8/layout/radial6"/>
    <dgm:cxn modelId="{5EB2AA99-3DBF-4F0A-92AF-48608CC51FF3}" type="presParOf" srcId="{A19680CB-FA66-453A-9989-CA6E66E9332B}" destId="{724B9511-9EA1-4640-B28E-EB784D58553C}" srcOrd="8" destOrd="0" presId="urn:microsoft.com/office/officeart/2005/8/layout/radial6"/>
    <dgm:cxn modelId="{AC51BB51-33BE-4C5A-BE4D-A4B2A54424D7}" type="presParOf" srcId="{A19680CB-FA66-453A-9989-CA6E66E9332B}" destId="{11FFA035-E772-499F-A942-A631B1D9E2A5}" srcOrd="9" destOrd="0" presId="urn:microsoft.com/office/officeart/2005/8/layout/radial6"/>
    <dgm:cxn modelId="{9D4C6FCB-B96E-4814-B6C5-6482F7457E6F}" type="presParOf" srcId="{A19680CB-FA66-453A-9989-CA6E66E9332B}" destId="{89C448F2-1312-4E67-8F40-98C924EB198B}" srcOrd="10" destOrd="0" presId="urn:microsoft.com/office/officeart/2005/8/layout/radial6"/>
    <dgm:cxn modelId="{35DE3DEC-0ED8-4C13-9203-45F8C0ED3045}" type="presParOf" srcId="{A19680CB-FA66-453A-9989-CA6E66E9332B}" destId="{31A3C3BE-4163-43B4-81B6-156704D2A4E9}" srcOrd="11" destOrd="0" presId="urn:microsoft.com/office/officeart/2005/8/layout/radial6"/>
    <dgm:cxn modelId="{62E8D8BB-A20A-4CDB-A968-9B1591EB6260}" type="presParOf" srcId="{A19680CB-FA66-453A-9989-CA6E66E9332B}" destId="{ECBCB91E-5477-43F2-848A-89EBFE1823FC}"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F3FD1D7-4566-46CB-8B99-1CC6280B6987}" type="doc">
      <dgm:prSet loTypeId="urn:microsoft.com/office/officeart/2005/8/layout/radial1" loCatId="cycle" qsTypeId="urn:microsoft.com/office/officeart/2005/8/quickstyle/simple1" qsCatId="simple" csTypeId="urn:microsoft.com/office/officeart/2005/8/colors/accent6_1" csCatId="accent6" phldr="1"/>
      <dgm:spPr/>
      <dgm:t>
        <a:bodyPr/>
        <a:lstStyle/>
        <a:p>
          <a:endParaRPr kumimoji="1" lang="ja-JP" altLang="en-US"/>
        </a:p>
      </dgm:t>
    </dgm:pt>
    <dgm:pt modelId="{E3B54D6B-D8F3-448E-8F72-AB54862D6BAB}">
      <dgm:prSet phldrT="[テキスト]"/>
      <dgm:spPr/>
      <dgm:t>
        <a:bodyPr/>
        <a:lstStyle/>
        <a:p>
          <a:r>
            <a:rPr kumimoji="1" lang="en-US" altLang="ja-JP" dirty="0">
              <a:latin typeface="Meiryo UI" panose="020B0604030504040204" pitchFamily="50" charset="-128"/>
              <a:ea typeface="Meiryo UI" panose="020B0604030504040204" pitchFamily="50" charset="-128"/>
            </a:rPr>
            <a:t>Cafe</a:t>
          </a:r>
          <a:endParaRPr kumimoji="1" lang="ja-JP" altLang="en-US" dirty="0">
            <a:latin typeface="Meiryo UI" panose="020B0604030504040204" pitchFamily="50" charset="-128"/>
            <a:ea typeface="Meiryo UI" panose="020B0604030504040204" pitchFamily="50" charset="-128"/>
          </a:endParaRPr>
        </a:p>
      </dgm:t>
    </dgm:pt>
    <dgm:pt modelId="{06439354-4B31-48FB-8C58-37B5A8781BA2}" type="parTrans" cxnId="{47439DA2-E76D-496B-BE76-7B7B51D001B8}">
      <dgm:prSet/>
      <dgm:spPr/>
      <dgm:t>
        <a:bodyPr/>
        <a:lstStyle/>
        <a:p>
          <a:endParaRPr kumimoji="1" lang="ja-JP" altLang="en-US">
            <a:latin typeface="Meiryo UI" panose="020B0604030504040204" pitchFamily="50" charset="-128"/>
            <a:ea typeface="Meiryo UI" panose="020B0604030504040204" pitchFamily="50" charset="-128"/>
          </a:endParaRPr>
        </a:p>
      </dgm:t>
    </dgm:pt>
    <dgm:pt modelId="{441B066B-2F63-4A8D-9908-5BB0B3C42895}" type="sibTrans" cxnId="{47439DA2-E76D-496B-BE76-7B7B51D001B8}">
      <dgm:prSet/>
      <dgm:spPr/>
      <dgm:t>
        <a:bodyPr/>
        <a:lstStyle/>
        <a:p>
          <a:endParaRPr kumimoji="1" lang="ja-JP" altLang="en-US">
            <a:latin typeface="Meiryo UI" panose="020B0604030504040204" pitchFamily="50" charset="-128"/>
            <a:ea typeface="Meiryo UI" panose="020B0604030504040204" pitchFamily="50" charset="-128"/>
          </a:endParaRPr>
        </a:p>
      </dgm:t>
    </dgm:pt>
    <dgm:pt modelId="{78AF5F25-FC2F-4DAA-8968-513D6F15883A}">
      <dgm:prSet phldrT="[テキスト]"/>
      <dgm:spPr/>
      <dgm:t>
        <a:bodyPr/>
        <a:lstStyle/>
        <a:p>
          <a:r>
            <a:rPr kumimoji="1" lang="ja-JP" altLang="en-US" dirty="0">
              <a:latin typeface="Meiryo UI" panose="020B0604030504040204" pitchFamily="50" charset="-128"/>
              <a:ea typeface="Meiryo UI" panose="020B0604030504040204" pitchFamily="50" charset="-128"/>
            </a:rPr>
            <a:t>デザイン</a:t>
          </a:r>
        </a:p>
      </dgm:t>
    </dgm:pt>
    <dgm:pt modelId="{45FD3D17-A6A2-430C-B8CF-01FEEF67742F}" type="parTrans" cxnId="{930E07E3-3C6B-4110-B10E-FA03C065BAFA}">
      <dgm:prSet/>
      <dgm:spPr/>
      <dgm:t>
        <a:bodyPr/>
        <a:lstStyle/>
        <a:p>
          <a:endParaRPr kumimoji="1" lang="ja-JP" altLang="en-US">
            <a:latin typeface="Meiryo UI" panose="020B0604030504040204" pitchFamily="50" charset="-128"/>
            <a:ea typeface="Meiryo UI" panose="020B0604030504040204" pitchFamily="50" charset="-128"/>
          </a:endParaRPr>
        </a:p>
      </dgm:t>
    </dgm:pt>
    <dgm:pt modelId="{2D823777-108D-4203-B9B3-D2FD5FD81321}" type="sibTrans" cxnId="{930E07E3-3C6B-4110-B10E-FA03C065BAFA}">
      <dgm:prSet/>
      <dgm:spPr/>
      <dgm:t>
        <a:bodyPr/>
        <a:lstStyle/>
        <a:p>
          <a:endParaRPr kumimoji="1" lang="ja-JP" altLang="en-US">
            <a:latin typeface="Meiryo UI" panose="020B0604030504040204" pitchFamily="50" charset="-128"/>
            <a:ea typeface="Meiryo UI" panose="020B0604030504040204" pitchFamily="50" charset="-128"/>
          </a:endParaRPr>
        </a:p>
      </dgm:t>
    </dgm:pt>
    <dgm:pt modelId="{25E41EC5-E4AD-4764-95B0-9E0CB97AD2CE}">
      <dgm:prSet phldrT="[テキスト]"/>
      <dgm:spPr/>
      <dgm:t>
        <a:bodyPr/>
        <a:lstStyle/>
        <a:p>
          <a:r>
            <a:rPr kumimoji="1" lang="ja-JP" altLang="en-US" dirty="0">
              <a:latin typeface="Meiryo UI" panose="020B0604030504040204" pitchFamily="50" charset="-128"/>
              <a:ea typeface="Meiryo UI" panose="020B0604030504040204" pitchFamily="50" charset="-128"/>
            </a:rPr>
            <a:t>メニュー</a:t>
          </a:r>
        </a:p>
      </dgm:t>
    </dgm:pt>
    <dgm:pt modelId="{D355AF2B-AF6A-46B2-A6D5-3EAF67AE7A4F}" type="parTrans" cxnId="{05FD9554-6F98-4B86-8AF0-23B4A565C3F0}">
      <dgm:prSet/>
      <dgm:spPr/>
      <dgm:t>
        <a:bodyPr/>
        <a:lstStyle/>
        <a:p>
          <a:endParaRPr kumimoji="1" lang="ja-JP" altLang="en-US">
            <a:latin typeface="Meiryo UI" panose="020B0604030504040204" pitchFamily="50" charset="-128"/>
            <a:ea typeface="Meiryo UI" panose="020B0604030504040204" pitchFamily="50" charset="-128"/>
          </a:endParaRPr>
        </a:p>
      </dgm:t>
    </dgm:pt>
    <dgm:pt modelId="{57769E07-D03D-422E-9CBF-24679D488B8D}" type="sibTrans" cxnId="{05FD9554-6F98-4B86-8AF0-23B4A565C3F0}">
      <dgm:prSet/>
      <dgm:spPr/>
      <dgm:t>
        <a:bodyPr/>
        <a:lstStyle/>
        <a:p>
          <a:endParaRPr kumimoji="1" lang="ja-JP" altLang="en-US">
            <a:latin typeface="Meiryo UI" panose="020B0604030504040204" pitchFamily="50" charset="-128"/>
            <a:ea typeface="Meiryo UI" panose="020B0604030504040204" pitchFamily="50" charset="-128"/>
          </a:endParaRPr>
        </a:p>
      </dgm:t>
    </dgm:pt>
    <dgm:pt modelId="{02B3F9D2-EBC6-4B20-BC9B-F23453AB2BC6}">
      <dgm:prSet phldrT="[テキスト]"/>
      <dgm:spPr/>
      <dgm:t>
        <a:bodyPr/>
        <a:lstStyle/>
        <a:p>
          <a:r>
            <a:rPr kumimoji="1" lang="ja-JP" altLang="en-US" dirty="0">
              <a:latin typeface="Meiryo UI" panose="020B0604030504040204" pitchFamily="50" charset="-128"/>
              <a:ea typeface="Meiryo UI" panose="020B0604030504040204" pitchFamily="50" charset="-128"/>
            </a:rPr>
            <a:t>シェアキッチン</a:t>
          </a:r>
        </a:p>
      </dgm:t>
    </dgm:pt>
    <dgm:pt modelId="{A863FF26-D4D5-4B16-BBCE-540501E56838}" type="parTrans" cxnId="{945BAAB5-1F29-45F4-A7F9-C022E675192A}">
      <dgm:prSet/>
      <dgm:spPr/>
      <dgm:t>
        <a:bodyPr/>
        <a:lstStyle/>
        <a:p>
          <a:endParaRPr kumimoji="1" lang="ja-JP" altLang="en-US">
            <a:latin typeface="Meiryo UI" panose="020B0604030504040204" pitchFamily="50" charset="-128"/>
            <a:ea typeface="Meiryo UI" panose="020B0604030504040204" pitchFamily="50" charset="-128"/>
          </a:endParaRPr>
        </a:p>
      </dgm:t>
    </dgm:pt>
    <dgm:pt modelId="{3046E622-E636-47A4-B8B7-CA96F15756D4}" type="sibTrans" cxnId="{945BAAB5-1F29-45F4-A7F9-C022E675192A}">
      <dgm:prSet/>
      <dgm:spPr/>
      <dgm:t>
        <a:bodyPr/>
        <a:lstStyle/>
        <a:p>
          <a:endParaRPr kumimoji="1" lang="ja-JP" altLang="en-US">
            <a:latin typeface="Meiryo UI" panose="020B0604030504040204" pitchFamily="50" charset="-128"/>
            <a:ea typeface="Meiryo UI" panose="020B0604030504040204" pitchFamily="50" charset="-128"/>
          </a:endParaRPr>
        </a:p>
      </dgm:t>
    </dgm:pt>
    <dgm:pt modelId="{BD0ED5DA-417E-45A9-9D8F-1C3982A209E5}">
      <dgm:prSet phldrT="[テキスト]"/>
      <dgm:spPr/>
      <dgm:t>
        <a:bodyPr/>
        <a:lstStyle/>
        <a:p>
          <a:r>
            <a:rPr kumimoji="1" lang="ja-JP" altLang="en-US" dirty="0">
              <a:latin typeface="Meiryo UI" panose="020B0604030504040204" pitchFamily="50" charset="-128"/>
              <a:ea typeface="Meiryo UI" panose="020B0604030504040204" pitchFamily="50" charset="-128"/>
            </a:rPr>
            <a:t>シェアカフェ</a:t>
          </a:r>
        </a:p>
      </dgm:t>
    </dgm:pt>
    <dgm:pt modelId="{A6B3B3DE-B6AE-41F8-A86C-2FD5CFE00F77}" type="parTrans" cxnId="{269767FD-82A3-4EB3-B94F-2F42BB637693}">
      <dgm:prSet/>
      <dgm:spPr/>
      <dgm:t>
        <a:bodyPr/>
        <a:lstStyle/>
        <a:p>
          <a:endParaRPr kumimoji="1" lang="ja-JP" altLang="en-US">
            <a:latin typeface="Meiryo UI" panose="020B0604030504040204" pitchFamily="50" charset="-128"/>
            <a:ea typeface="Meiryo UI" panose="020B0604030504040204" pitchFamily="50" charset="-128"/>
          </a:endParaRPr>
        </a:p>
      </dgm:t>
    </dgm:pt>
    <dgm:pt modelId="{0D9DE5CC-F24D-4B33-91B2-229838E7E069}" type="sibTrans" cxnId="{269767FD-82A3-4EB3-B94F-2F42BB637693}">
      <dgm:prSet/>
      <dgm:spPr/>
      <dgm:t>
        <a:bodyPr/>
        <a:lstStyle/>
        <a:p>
          <a:endParaRPr kumimoji="1" lang="ja-JP" altLang="en-US">
            <a:latin typeface="Meiryo UI" panose="020B0604030504040204" pitchFamily="50" charset="-128"/>
            <a:ea typeface="Meiryo UI" panose="020B0604030504040204" pitchFamily="50" charset="-128"/>
          </a:endParaRPr>
        </a:p>
      </dgm:t>
    </dgm:pt>
    <dgm:pt modelId="{B4A2DF7E-6AD7-4614-A944-11E14BE0855F}">
      <dgm:prSet/>
      <dgm:spPr/>
      <dgm:t>
        <a:bodyPr/>
        <a:lstStyle/>
        <a:p>
          <a:r>
            <a:rPr kumimoji="1" lang="ja-JP" altLang="en-US" dirty="0">
              <a:latin typeface="Meiryo UI" panose="020B0604030504040204" pitchFamily="50" charset="-128"/>
              <a:ea typeface="Meiryo UI" panose="020B0604030504040204" pitchFamily="50" charset="-128"/>
            </a:rPr>
            <a:t>出資</a:t>
          </a:r>
        </a:p>
      </dgm:t>
    </dgm:pt>
    <dgm:pt modelId="{8A9D6625-F8BB-4B46-A494-A6EE762F6C8E}" type="parTrans" cxnId="{94042ED9-5153-4B36-8D75-4C0160AF92B0}">
      <dgm:prSet/>
      <dgm:spPr/>
      <dgm:t>
        <a:bodyPr/>
        <a:lstStyle/>
        <a:p>
          <a:endParaRPr kumimoji="1" lang="ja-JP" altLang="en-US">
            <a:latin typeface="Meiryo UI" panose="020B0604030504040204" pitchFamily="50" charset="-128"/>
            <a:ea typeface="Meiryo UI" panose="020B0604030504040204" pitchFamily="50" charset="-128"/>
          </a:endParaRPr>
        </a:p>
      </dgm:t>
    </dgm:pt>
    <dgm:pt modelId="{155DF5DC-F871-45B3-B8A4-EADDF9E61B6C}" type="sibTrans" cxnId="{94042ED9-5153-4B36-8D75-4C0160AF92B0}">
      <dgm:prSet/>
      <dgm:spPr/>
      <dgm:t>
        <a:bodyPr/>
        <a:lstStyle/>
        <a:p>
          <a:endParaRPr kumimoji="1" lang="ja-JP" altLang="en-US">
            <a:latin typeface="Meiryo UI" panose="020B0604030504040204" pitchFamily="50" charset="-128"/>
            <a:ea typeface="Meiryo UI" panose="020B0604030504040204" pitchFamily="50" charset="-128"/>
          </a:endParaRPr>
        </a:p>
      </dgm:t>
    </dgm:pt>
    <dgm:pt modelId="{C09F8FAA-C274-4B6B-AB52-001F2586ED4F}">
      <dgm:prSet/>
      <dgm:spPr/>
      <dgm:t>
        <a:bodyPr/>
        <a:lstStyle/>
        <a:p>
          <a:r>
            <a:rPr kumimoji="1" lang="ja-JP" altLang="en-US" dirty="0">
              <a:latin typeface="Meiryo UI" panose="020B0604030504040204" pitchFamily="50" charset="-128"/>
              <a:ea typeface="Meiryo UI" panose="020B0604030504040204" pitchFamily="50" charset="-128"/>
            </a:rPr>
            <a:t>教育</a:t>
          </a:r>
        </a:p>
      </dgm:t>
    </dgm:pt>
    <dgm:pt modelId="{AF16BE61-685D-4FBA-9FF0-7D89487A634C}" type="parTrans" cxnId="{7D66E98F-D86E-4A6A-825A-2A878DF461C6}">
      <dgm:prSet/>
      <dgm:spPr/>
      <dgm:t>
        <a:bodyPr/>
        <a:lstStyle/>
        <a:p>
          <a:endParaRPr kumimoji="1" lang="ja-JP" altLang="en-US">
            <a:latin typeface="Meiryo UI" panose="020B0604030504040204" pitchFamily="50" charset="-128"/>
            <a:ea typeface="Meiryo UI" panose="020B0604030504040204" pitchFamily="50" charset="-128"/>
          </a:endParaRPr>
        </a:p>
      </dgm:t>
    </dgm:pt>
    <dgm:pt modelId="{CCB9BAF0-8624-4227-9679-195BA0C97615}" type="sibTrans" cxnId="{7D66E98F-D86E-4A6A-825A-2A878DF461C6}">
      <dgm:prSet/>
      <dgm:spPr/>
      <dgm:t>
        <a:bodyPr/>
        <a:lstStyle/>
        <a:p>
          <a:endParaRPr kumimoji="1" lang="ja-JP" altLang="en-US">
            <a:latin typeface="Meiryo UI" panose="020B0604030504040204" pitchFamily="50" charset="-128"/>
            <a:ea typeface="Meiryo UI" panose="020B0604030504040204" pitchFamily="50" charset="-128"/>
          </a:endParaRPr>
        </a:p>
      </dgm:t>
    </dgm:pt>
    <dgm:pt modelId="{48231194-92C0-4C6F-82C6-B64E8E7F3A7C}">
      <dgm:prSet/>
      <dgm:spPr/>
      <dgm:t>
        <a:bodyPr/>
        <a:lstStyle/>
        <a:p>
          <a:r>
            <a:rPr kumimoji="1" lang="en-US" altLang="ja-JP" dirty="0">
              <a:latin typeface="Meiryo UI" panose="020B0604030504040204" pitchFamily="50" charset="-128"/>
              <a:ea typeface="Meiryo UI" panose="020B0604030504040204" pitchFamily="50" charset="-128"/>
            </a:rPr>
            <a:t>SNS</a:t>
          </a:r>
          <a:endParaRPr kumimoji="1" lang="ja-JP" altLang="en-US" dirty="0">
            <a:latin typeface="Meiryo UI" panose="020B0604030504040204" pitchFamily="50" charset="-128"/>
            <a:ea typeface="Meiryo UI" panose="020B0604030504040204" pitchFamily="50" charset="-128"/>
          </a:endParaRPr>
        </a:p>
      </dgm:t>
    </dgm:pt>
    <dgm:pt modelId="{46F4425A-60D7-4FCF-ADD8-9E9318EDFAC3}" type="parTrans" cxnId="{AF0F5F21-396A-45B5-8F78-0F36E3D64D39}">
      <dgm:prSet/>
      <dgm:spPr/>
      <dgm:t>
        <a:bodyPr/>
        <a:lstStyle/>
        <a:p>
          <a:endParaRPr kumimoji="1" lang="ja-JP" altLang="en-US">
            <a:latin typeface="Meiryo UI" panose="020B0604030504040204" pitchFamily="50" charset="-128"/>
            <a:ea typeface="Meiryo UI" panose="020B0604030504040204" pitchFamily="50" charset="-128"/>
          </a:endParaRPr>
        </a:p>
      </dgm:t>
    </dgm:pt>
    <dgm:pt modelId="{14770315-293A-4406-85BE-07C38AA8633C}" type="sibTrans" cxnId="{AF0F5F21-396A-45B5-8F78-0F36E3D64D39}">
      <dgm:prSet/>
      <dgm:spPr/>
      <dgm:t>
        <a:bodyPr/>
        <a:lstStyle/>
        <a:p>
          <a:endParaRPr kumimoji="1" lang="ja-JP" altLang="en-US">
            <a:latin typeface="Meiryo UI" panose="020B0604030504040204" pitchFamily="50" charset="-128"/>
            <a:ea typeface="Meiryo UI" panose="020B0604030504040204" pitchFamily="50" charset="-128"/>
          </a:endParaRPr>
        </a:p>
      </dgm:t>
    </dgm:pt>
    <dgm:pt modelId="{28B28090-00B2-4E75-8CFF-4DDC66F3CA73}">
      <dgm:prSet/>
      <dgm:spPr/>
      <dgm:t>
        <a:bodyPr/>
        <a:lstStyle/>
        <a:p>
          <a:r>
            <a:rPr kumimoji="1" lang="ja-JP" altLang="en-US" dirty="0">
              <a:latin typeface="Meiryo UI" panose="020B0604030504040204" pitchFamily="50" charset="-128"/>
              <a:ea typeface="Meiryo UI" panose="020B0604030504040204" pitchFamily="50" charset="-128"/>
            </a:rPr>
            <a:t>商品開発</a:t>
          </a:r>
        </a:p>
      </dgm:t>
    </dgm:pt>
    <dgm:pt modelId="{CBC971FE-EADF-4508-901E-EF6411AEFB41}" type="parTrans" cxnId="{357E7A46-FC2C-45E0-A5A0-AC760CDF1C46}">
      <dgm:prSet/>
      <dgm:spPr/>
      <dgm:t>
        <a:bodyPr/>
        <a:lstStyle/>
        <a:p>
          <a:endParaRPr kumimoji="1" lang="ja-JP" altLang="en-US">
            <a:latin typeface="Meiryo UI" panose="020B0604030504040204" pitchFamily="50" charset="-128"/>
            <a:ea typeface="Meiryo UI" panose="020B0604030504040204" pitchFamily="50" charset="-128"/>
          </a:endParaRPr>
        </a:p>
      </dgm:t>
    </dgm:pt>
    <dgm:pt modelId="{CBF7C298-5CCC-4C98-83DE-796DB97858E8}" type="sibTrans" cxnId="{357E7A46-FC2C-45E0-A5A0-AC760CDF1C46}">
      <dgm:prSet/>
      <dgm:spPr/>
      <dgm:t>
        <a:bodyPr/>
        <a:lstStyle/>
        <a:p>
          <a:endParaRPr kumimoji="1" lang="ja-JP" altLang="en-US">
            <a:latin typeface="Meiryo UI" panose="020B0604030504040204" pitchFamily="50" charset="-128"/>
            <a:ea typeface="Meiryo UI" panose="020B0604030504040204" pitchFamily="50" charset="-128"/>
          </a:endParaRPr>
        </a:p>
      </dgm:t>
    </dgm:pt>
    <dgm:pt modelId="{2AE700CF-2559-4A12-AF93-5EB34B722363}" type="pres">
      <dgm:prSet presAssocID="{0F3FD1D7-4566-46CB-8B99-1CC6280B6987}" presName="cycle" presStyleCnt="0">
        <dgm:presLayoutVars>
          <dgm:chMax val="1"/>
          <dgm:dir/>
          <dgm:animLvl val="ctr"/>
          <dgm:resizeHandles val="exact"/>
        </dgm:presLayoutVars>
      </dgm:prSet>
      <dgm:spPr/>
    </dgm:pt>
    <dgm:pt modelId="{9A98FC3B-0558-448D-94CA-94793A394A81}" type="pres">
      <dgm:prSet presAssocID="{E3B54D6B-D8F3-448E-8F72-AB54862D6BAB}" presName="centerShape" presStyleLbl="node0" presStyleIdx="0" presStyleCnt="1" custScaleX="167751" custScaleY="169951"/>
      <dgm:spPr/>
    </dgm:pt>
    <dgm:pt modelId="{9F1185F3-0A75-4BB9-A14B-0621B55E2834}" type="pres">
      <dgm:prSet presAssocID="{45FD3D17-A6A2-430C-B8CF-01FEEF67742F}" presName="Name9" presStyleLbl="parChTrans1D2" presStyleIdx="0" presStyleCnt="8"/>
      <dgm:spPr/>
    </dgm:pt>
    <dgm:pt modelId="{95F7FFEC-9AF8-4644-BF0F-69634DAFC286}" type="pres">
      <dgm:prSet presAssocID="{45FD3D17-A6A2-430C-B8CF-01FEEF67742F}" presName="connTx" presStyleLbl="parChTrans1D2" presStyleIdx="0" presStyleCnt="8"/>
      <dgm:spPr/>
    </dgm:pt>
    <dgm:pt modelId="{E58BB945-7959-4D45-92EB-9F61FBF55412}" type="pres">
      <dgm:prSet presAssocID="{78AF5F25-FC2F-4DAA-8968-513D6F15883A}" presName="node" presStyleLbl="node1" presStyleIdx="0" presStyleCnt="8">
        <dgm:presLayoutVars>
          <dgm:bulletEnabled val="1"/>
        </dgm:presLayoutVars>
      </dgm:prSet>
      <dgm:spPr/>
    </dgm:pt>
    <dgm:pt modelId="{B93BC280-0267-4DFC-8257-41405E932C66}" type="pres">
      <dgm:prSet presAssocID="{D355AF2B-AF6A-46B2-A6D5-3EAF67AE7A4F}" presName="Name9" presStyleLbl="parChTrans1D2" presStyleIdx="1" presStyleCnt="8"/>
      <dgm:spPr/>
    </dgm:pt>
    <dgm:pt modelId="{362226A1-47D4-4495-A48B-8D0062663BED}" type="pres">
      <dgm:prSet presAssocID="{D355AF2B-AF6A-46B2-A6D5-3EAF67AE7A4F}" presName="connTx" presStyleLbl="parChTrans1D2" presStyleIdx="1" presStyleCnt="8"/>
      <dgm:spPr/>
    </dgm:pt>
    <dgm:pt modelId="{516853A0-9771-4482-9C38-928484737ADA}" type="pres">
      <dgm:prSet presAssocID="{25E41EC5-E4AD-4764-95B0-9E0CB97AD2CE}" presName="node" presStyleLbl="node1" presStyleIdx="1" presStyleCnt="8">
        <dgm:presLayoutVars>
          <dgm:bulletEnabled val="1"/>
        </dgm:presLayoutVars>
      </dgm:prSet>
      <dgm:spPr/>
    </dgm:pt>
    <dgm:pt modelId="{39827024-6077-4731-9B90-E1161458432C}" type="pres">
      <dgm:prSet presAssocID="{A863FF26-D4D5-4B16-BBCE-540501E56838}" presName="Name9" presStyleLbl="parChTrans1D2" presStyleIdx="2" presStyleCnt="8"/>
      <dgm:spPr/>
    </dgm:pt>
    <dgm:pt modelId="{F570626E-5405-4972-A66E-DA96613D85FD}" type="pres">
      <dgm:prSet presAssocID="{A863FF26-D4D5-4B16-BBCE-540501E56838}" presName="connTx" presStyleLbl="parChTrans1D2" presStyleIdx="2" presStyleCnt="8"/>
      <dgm:spPr/>
    </dgm:pt>
    <dgm:pt modelId="{6C18AE0C-42B1-4172-9708-3C0A7FE50806}" type="pres">
      <dgm:prSet presAssocID="{02B3F9D2-EBC6-4B20-BC9B-F23453AB2BC6}" presName="node" presStyleLbl="node1" presStyleIdx="2" presStyleCnt="8">
        <dgm:presLayoutVars>
          <dgm:bulletEnabled val="1"/>
        </dgm:presLayoutVars>
      </dgm:prSet>
      <dgm:spPr/>
    </dgm:pt>
    <dgm:pt modelId="{2F3A097C-BE78-4767-A136-92941C6C21EB}" type="pres">
      <dgm:prSet presAssocID="{A6B3B3DE-B6AE-41F8-A86C-2FD5CFE00F77}" presName="Name9" presStyleLbl="parChTrans1D2" presStyleIdx="3" presStyleCnt="8"/>
      <dgm:spPr/>
    </dgm:pt>
    <dgm:pt modelId="{C8AD8B14-830B-4D25-ADB4-04C95BFF6E93}" type="pres">
      <dgm:prSet presAssocID="{A6B3B3DE-B6AE-41F8-A86C-2FD5CFE00F77}" presName="connTx" presStyleLbl="parChTrans1D2" presStyleIdx="3" presStyleCnt="8"/>
      <dgm:spPr/>
    </dgm:pt>
    <dgm:pt modelId="{2CED4A01-3D95-4D47-A32B-E638110F62D1}" type="pres">
      <dgm:prSet presAssocID="{BD0ED5DA-417E-45A9-9D8F-1C3982A209E5}" presName="node" presStyleLbl="node1" presStyleIdx="3" presStyleCnt="8">
        <dgm:presLayoutVars>
          <dgm:bulletEnabled val="1"/>
        </dgm:presLayoutVars>
      </dgm:prSet>
      <dgm:spPr/>
    </dgm:pt>
    <dgm:pt modelId="{EF41E12A-429A-429C-BB01-AE5C64B70500}" type="pres">
      <dgm:prSet presAssocID="{8A9D6625-F8BB-4B46-A494-A6EE762F6C8E}" presName="Name9" presStyleLbl="parChTrans1D2" presStyleIdx="4" presStyleCnt="8"/>
      <dgm:spPr/>
    </dgm:pt>
    <dgm:pt modelId="{011A5F29-667D-4107-986B-8C791FD97230}" type="pres">
      <dgm:prSet presAssocID="{8A9D6625-F8BB-4B46-A494-A6EE762F6C8E}" presName="connTx" presStyleLbl="parChTrans1D2" presStyleIdx="4" presStyleCnt="8"/>
      <dgm:spPr/>
    </dgm:pt>
    <dgm:pt modelId="{892E2EFC-11DF-458C-9FF9-B0F5A256CEFE}" type="pres">
      <dgm:prSet presAssocID="{B4A2DF7E-6AD7-4614-A944-11E14BE0855F}" presName="node" presStyleLbl="node1" presStyleIdx="4" presStyleCnt="8">
        <dgm:presLayoutVars>
          <dgm:bulletEnabled val="1"/>
        </dgm:presLayoutVars>
      </dgm:prSet>
      <dgm:spPr/>
    </dgm:pt>
    <dgm:pt modelId="{72FC727B-69AD-4403-8100-E10B76DCF1A9}" type="pres">
      <dgm:prSet presAssocID="{AF16BE61-685D-4FBA-9FF0-7D89487A634C}" presName="Name9" presStyleLbl="parChTrans1D2" presStyleIdx="5" presStyleCnt="8"/>
      <dgm:spPr/>
    </dgm:pt>
    <dgm:pt modelId="{B30835D1-9DA5-4B90-BD54-4E3704F5EBE6}" type="pres">
      <dgm:prSet presAssocID="{AF16BE61-685D-4FBA-9FF0-7D89487A634C}" presName="connTx" presStyleLbl="parChTrans1D2" presStyleIdx="5" presStyleCnt="8"/>
      <dgm:spPr/>
    </dgm:pt>
    <dgm:pt modelId="{0EAFAC80-88FD-4F9B-B426-D6C7CE25B9A0}" type="pres">
      <dgm:prSet presAssocID="{C09F8FAA-C274-4B6B-AB52-001F2586ED4F}" presName="node" presStyleLbl="node1" presStyleIdx="5" presStyleCnt="8">
        <dgm:presLayoutVars>
          <dgm:bulletEnabled val="1"/>
        </dgm:presLayoutVars>
      </dgm:prSet>
      <dgm:spPr/>
    </dgm:pt>
    <dgm:pt modelId="{E3354FF2-720C-40C4-B451-1367B929322F}" type="pres">
      <dgm:prSet presAssocID="{46F4425A-60D7-4FCF-ADD8-9E9318EDFAC3}" presName="Name9" presStyleLbl="parChTrans1D2" presStyleIdx="6" presStyleCnt="8"/>
      <dgm:spPr/>
    </dgm:pt>
    <dgm:pt modelId="{B883864C-D63A-4102-BB86-B28911C16851}" type="pres">
      <dgm:prSet presAssocID="{46F4425A-60D7-4FCF-ADD8-9E9318EDFAC3}" presName="connTx" presStyleLbl="parChTrans1D2" presStyleIdx="6" presStyleCnt="8"/>
      <dgm:spPr/>
    </dgm:pt>
    <dgm:pt modelId="{1B573957-F43C-477D-A4DA-50F370D1398F}" type="pres">
      <dgm:prSet presAssocID="{48231194-92C0-4C6F-82C6-B64E8E7F3A7C}" presName="node" presStyleLbl="node1" presStyleIdx="6" presStyleCnt="8">
        <dgm:presLayoutVars>
          <dgm:bulletEnabled val="1"/>
        </dgm:presLayoutVars>
      </dgm:prSet>
      <dgm:spPr/>
    </dgm:pt>
    <dgm:pt modelId="{5A51D600-0B37-4C4B-AE5C-70E67B352839}" type="pres">
      <dgm:prSet presAssocID="{CBC971FE-EADF-4508-901E-EF6411AEFB41}" presName="Name9" presStyleLbl="parChTrans1D2" presStyleIdx="7" presStyleCnt="8"/>
      <dgm:spPr/>
    </dgm:pt>
    <dgm:pt modelId="{7D53027B-8ABE-4BED-8976-0D329715A647}" type="pres">
      <dgm:prSet presAssocID="{CBC971FE-EADF-4508-901E-EF6411AEFB41}" presName="connTx" presStyleLbl="parChTrans1D2" presStyleIdx="7" presStyleCnt="8"/>
      <dgm:spPr/>
    </dgm:pt>
    <dgm:pt modelId="{B6619EBC-5DCF-43DC-BA92-CC1BC23300D5}" type="pres">
      <dgm:prSet presAssocID="{28B28090-00B2-4E75-8CFF-4DDC66F3CA73}" presName="node" presStyleLbl="node1" presStyleIdx="7" presStyleCnt="8">
        <dgm:presLayoutVars>
          <dgm:bulletEnabled val="1"/>
        </dgm:presLayoutVars>
      </dgm:prSet>
      <dgm:spPr/>
    </dgm:pt>
  </dgm:ptLst>
  <dgm:cxnLst>
    <dgm:cxn modelId="{52455D0C-433B-43F1-BFBD-02D86FC99E07}" type="presOf" srcId="{D355AF2B-AF6A-46B2-A6D5-3EAF67AE7A4F}" destId="{B93BC280-0267-4DFC-8257-41405E932C66}" srcOrd="0" destOrd="0" presId="urn:microsoft.com/office/officeart/2005/8/layout/radial1"/>
    <dgm:cxn modelId="{EDD6620F-0B36-42BB-99E8-8BC27F6C2ACF}" type="presOf" srcId="{45FD3D17-A6A2-430C-B8CF-01FEEF67742F}" destId="{95F7FFEC-9AF8-4644-BF0F-69634DAFC286}" srcOrd="1" destOrd="0" presId="urn:microsoft.com/office/officeart/2005/8/layout/radial1"/>
    <dgm:cxn modelId="{75DA7713-2E38-437D-8A16-3E8C8C53C914}" type="presOf" srcId="{AF16BE61-685D-4FBA-9FF0-7D89487A634C}" destId="{72FC727B-69AD-4403-8100-E10B76DCF1A9}" srcOrd="0" destOrd="0" presId="urn:microsoft.com/office/officeart/2005/8/layout/radial1"/>
    <dgm:cxn modelId="{2158BB14-D6AB-41F9-9B99-74BDEE396F5A}" type="presOf" srcId="{A6B3B3DE-B6AE-41F8-A86C-2FD5CFE00F77}" destId="{C8AD8B14-830B-4D25-ADB4-04C95BFF6E93}" srcOrd="1" destOrd="0" presId="urn:microsoft.com/office/officeart/2005/8/layout/radial1"/>
    <dgm:cxn modelId="{8C296419-DC3D-4E6E-ADE9-7CAC185DF6F8}" type="presOf" srcId="{A6B3B3DE-B6AE-41F8-A86C-2FD5CFE00F77}" destId="{2F3A097C-BE78-4767-A136-92941C6C21EB}" srcOrd="0" destOrd="0" presId="urn:microsoft.com/office/officeart/2005/8/layout/radial1"/>
    <dgm:cxn modelId="{AF0F5F21-396A-45B5-8F78-0F36E3D64D39}" srcId="{E3B54D6B-D8F3-448E-8F72-AB54862D6BAB}" destId="{48231194-92C0-4C6F-82C6-B64E8E7F3A7C}" srcOrd="6" destOrd="0" parTransId="{46F4425A-60D7-4FCF-ADD8-9E9318EDFAC3}" sibTransId="{14770315-293A-4406-85BE-07C38AA8633C}"/>
    <dgm:cxn modelId="{48244134-D1FD-421B-9A62-F9BB1EB3E9BB}" type="presOf" srcId="{25E41EC5-E4AD-4764-95B0-9E0CB97AD2CE}" destId="{516853A0-9771-4482-9C38-928484737ADA}" srcOrd="0" destOrd="0" presId="urn:microsoft.com/office/officeart/2005/8/layout/radial1"/>
    <dgm:cxn modelId="{CBB4B93F-6C9F-4D3D-B8F8-42EF9ACBCDA9}" type="presOf" srcId="{78AF5F25-FC2F-4DAA-8968-513D6F15883A}" destId="{E58BB945-7959-4D45-92EB-9F61FBF55412}" srcOrd="0" destOrd="0" presId="urn:microsoft.com/office/officeart/2005/8/layout/radial1"/>
    <dgm:cxn modelId="{2AFDB364-8F0B-4E45-99B3-9F9F71988DE4}" type="presOf" srcId="{28B28090-00B2-4E75-8CFF-4DDC66F3CA73}" destId="{B6619EBC-5DCF-43DC-BA92-CC1BC23300D5}" srcOrd="0" destOrd="0" presId="urn:microsoft.com/office/officeart/2005/8/layout/radial1"/>
    <dgm:cxn modelId="{84FC2545-EB8B-4551-A083-4F2827E95EA4}" type="presOf" srcId="{8A9D6625-F8BB-4B46-A494-A6EE762F6C8E}" destId="{011A5F29-667D-4107-986B-8C791FD97230}" srcOrd="1" destOrd="0" presId="urn:microsoft.com/office/officeart/2005/8/layout/radial1"/>
    <dgm:cxn modelId="{CE236D65-4BC9-466B-80D4-4ED06AEC85BC}" type="presOf" srcId="{AF16BE61-685D-4FBA-9FF0-7D89487A634C}" destId="{B30835D1-9DA5-4B90-BD54-4E3704F5EBE6}" srcOrd="1" destOrd="0" presId="urn:microsoft.com/office/officeart/2005/8/layout/radial1"/>
    <dgm:cxn modelId="{357E7A46-FC2C-45E0-A5A0-AC760CDF1C46}" srcId="{E3B54D6B-D8F3-448E-8F72-AB54862D6BAB}" destId="{28B28090-00B2-4E75-8CFF-4DDC66F3CA73}" srcOrd="7" destOrd="0" parTransId="{CBC971FE-EADF-4508-901E-EF6411AEFB41}" sibTransId="{CBF7C298-5CCC-4C98-83DE-796DB97858E8}"/>
    <dgm:cxn modelId="{6F14A966-400B-4FE2-918A-31D67281EAD5}" type="presOf" srcId="{46F4425A-60D7-4FCF-ADD8-9E9318EDFAC3}" destId="{E3354FF2-720C-40C4-B451-1367B929322F}" srcOrd="0" destOrd="0" presId="urn:microsoft.com/office/officeart/2005/8/layout/radial1"/>
    <dgm:cxn modelId="{E4FCA06A-CAA5-45EC-AF1F-CF90D5D1198F}" type="presOf" srcId="{A863FF26-D4D5-4B16-BBCE-540501E56838}" destId="{39827024-6077-4731-9B90-E1161458432C}" srcOrd="0" destOrd="0" presId="urn:microsoft.com/office/officeart/2005/8/layout/radial1"/>
    <dgm:cxn modelId="{05FD9554-6F98-4B86-8AF0-23B4A565C3F0}" srcId="{E3B54D6B-D8F3-448E-8F72-AB54862D6BAB}" destId="{25E41EC5-E4AD-4764-95B0-9E0CB97AD2CE}" srcOrd="1" destOrd="0" parTransId="{D355AF2B-AF6A-46B2-A6D5-3EAF67AE7A4F}" sibTransId="{57769E07-D03D-422E-9CBF-24679D488B8D}"/>
    <dgm:cxn modelId="{C18C9676-D72C-427A-A941-36F667B7E351}" type="presOf" srcId="{8A9D6625-F8BB-4B46-A494-A6EE762F6C8E}" destId="{EF41E12A-429A-429C-BB01-AE5C64B70500}" srcOrd="0" destOrd="0" presId="urn:microsoft.com/office/officeart/2005/8/layout/radial1"/>
    <dgm:cxn modelId="{A0DDC184-DC3C-489C-8410-DC631879BED9}" type="presOf" srcId="{C09F8FAA-C274-4B6B-AB52-001F2586ED4F}" destId="{0EAFAC80-88FD-4F9B-B426-D6C7CE25B9A0}" srcOrd="0" destOrd="0" presId="urn:microsoft.com/office/officeart/2005/8/layout/radial1"/>
    <dgm:cxn modelId="{2B3F5D87-5D74-4E67-972C-5FB5EB1E9CA2}" type="presOf" srcId="{45FD3D17-A6A2-430C-B8CF-01FEEF67742F}" destId="{9F1185F3-0A75-4BB9-A14B-0621B55E2834}" srcOrd="0" destOrd="0" presId="urn:microsoft.com/office/officeart/2005/8/layout/radial1"/>
    <dgm:cxn modelId="{4BE2FC87-25A5-456A-A737-478E4A1EF8B7}" type="presOf" srcId="{48231194-92C0-4C6F-82C6-B64E8E7F3A7C}" destId="{1B573957-F43C-477D-A4DA-50F370D1398F}" srcOrd="0" destOrd="0" presId="urn:microsoft.com/office/officeart/2005/8/layout/radial1"/>
    <dgm:cxn modelId="{7D66E98F-D86E-4A6A-825A-2A878DF461C6}" srcId="{E3B54D6B-D8F3-448E-8F72-AB54862D6BAB}" destId="{C09F8FAA-C274-4B6B-AB52-001F2586ED4F}" srcOrd="5" destOrd="0" parTransId="{AF16BE61-685D-4FBA-9FF0-7D89487A634C}" sibTransId="{CCB9BAF0-8624-4227-9679-195BA0C97615}"/>
    <dgm:cxn modelId="{6D34ED93-37D2-4B04-9626-AC7634BE61C5}" type="presOf" srcId="{46F4425A-60D7-4FCF-ADD8-9E9318EDFAC3}" destId="{B883864C-D63A-4102-BB86-B28911C16851}" srcOrd="1" destOrd="0" presId="urn:microsoft.com/office/officeart/2005/8/layout/radial1"/>
    <dgm:cxn modelId="{47439DA2-E76D-496B-BE76-7B7B51D001B8}" srcId="{0F3FD1D7-4566-46CB-8B99-1CC6280B6987}" destId="{E3B54D6B-D8F3-448E-8F72-AB54862D6BAB}" srcOrd="0" destOrd="0" parTransId="{06439354-4B31-48FB-8C58-37B5A8781BA2}" sibTransId="{441B066B-2F63-4A8D-9908-5BB0B3C42895}"/>
    <dgm:cxn modelId="{E4D019A7-81BD-4449-BA89-52C1CBEB792A}" type="presOf" srcId="{CBC971FE-EADF-4508-901E-EF6411AEFB41}" destId="{7D53027B-8ABE-4BED-8976-0D329715A647}" srcOrd="1" destOrd="0" presId="urn:microsoft.com/office/officeart/2005/8/layout/radial1"/>
    <dgm:cxn modelId="{BB5BA0B3-A014-4530-9919-A3BFE4ED0CCD}" type="presOf" srcId="{B4A2DF7E-6AD7-4614-A944-11E14BE0855F}" destId="{892E2EFC-11DF-458C-9FF9-B0F5A256CEFE}" srcOrd="0" destOrd="0" presId="urn:microsoft.com/office/officeart/2005/8/layout/radial1"/>
    <dgm:cxn modelId="{945BAAB5-1F29-45F4-A7F9-C022E675192A}" srcId="{E3B54D6B-D8F3-448E-8F72-AB54862D6BAB}" destId="{02B3F9D2-EBC6-4B20-BC9B-F23453AB2BC6}" srcOrd="2" destOrd="0" parTransId="{A863FF26-D4D5-4B16-BBCE-540501E56838}" sibTransId="{3046E622-E636-47A4-B8B7-CA96F15756D4}"/>
    <dgm:cxn modelId="{273430B6-8F73-412A-BFCB-A4AFBD625E5D}" type="presOf" srcId="{02B3F9D2-EBC6-4B20-BC9B-F23453AB2BC6}" destId="{6C18AE0C-42B1-4172-9708-3C0A7FE50806}" srcOrd="0" destOrd="0" presId="urn:microsoft.com/office/officeart/2005/8/layout/radial1"/>
    <dgm:cxn modelId="{62A885B8-D6F1-488E-8903-777E24419392}" type="presOf" srcId="{D355AF2B-AF6A-46B2-A6D5-3EAF67AE7A4F}" destId="{362226A1-47D4-4495-A48B-8D0062663BED}" srcOrd="1" destOrd="0" presId="urn:microsoft.com/office/officeart/2005/8/layout/radial1"/>
    <dgm:cxn modelId="{B60035C4-511B-4476-BC0A-0201411910A0}" type="presOf" srcId="{CBC971FE-EADF-4508-901E-EF6411AEFB41}" destId="{5A51D600-0B37-4C4B-AE5C-70E67B352839}" srcOrd="0" destOrd="0" presId="urn:microsoft.com/office/officeart/2005/8/layout/radial1"/>
    <dgm:cxn modelId="{94042ED9-5153-4B36-8D75-4C0160AF92B0}" srcId="{E3B54D6B-D8F3-448E-8F72-AB54862D6BAB}" destId="{B4A2DF7E-6AD7-4614-A944-11E14BE0855F}" srcOrd="4" destOrd="0" parTransId="{8A9D6625-F8BB-4B46-A494-A6EE762F6C8E}" sibTransId="{155DF5DC-F871-45B3-B8A4-EADDF9E61B6C}"/>
    <dgm:cxn modelId="{930E07E3-3C6B-4110-B10E-FA03C065BAFA}" srcId="{E3B54D6B-D8F3-448E-8F72-AB54862D6BAB}" destId="{78AF5F25-FC2F-4DAA-8968-513D6F15883A}" srcOrd="0" destOrd="0" parTransId="{45FD3D17-A6A2-430C-B8CF-01FEEF67742F}" sibTransId="{2D823777-108D-4203-B9B3-D2FD5FD81321}"/>
    <dgm:cxn modelId="{1D7B24E8-F6C5-4228-BBD5-F433619772E5}" type="presOf" srcId="{0F3FD1D7-4566-46CB-8B99-1CC6280B6987}" destId="{2AE700CF-2559-4A12-AF93-5EB34B722363}" srcOrd="0" destOrd="0" presId="urn:microsoft.com/office/officeart/2005/8/layout/radial1"/>
    <dgm:cxn modelId="{FBF00DEC-74CC-48DD-ACA1-89463CF9A3E0}" type="presOf" srcId="{E3B54D6B-D8F3-448E-8F72-AB54862D6BAB}" destId="{9A98FC3B-0558-448D-94CA-94793A394A81}" srcOrd="0" destOrd="0" presId="urn:microsoft.com/office/officeart/2005/8/layout/radial1"/>
    <dgm:cxn modelId="{E52D51EC-CE1D-4642-99D2-9ABDAA380F5C}" type="presOf" srcId="{A863FF26-D4D5-4B16-BBCE-540501E56838}" destId="{F570626E-5405-4972-A66E-DA96613D85FD}" srcOrd="1" destOrd="0" presId="urn:microsoft.com/office/officeart/2005/8/layout/radial1"/>
    <dgm:cxn modelId="{842B21F1-BCD6-497B-9E4C-84D7555EA056}" type="presOf" srcId="{BD0ED5DA-417E-45A9-9D8F-1C3982A209E5}" destId="{2CED4A01-3D95-4D47-A32B-E638110F62D1}" srcOrd="0" destOrd="0" presId="urn:microsoft.com/office/officeart/2005/8/layout/radial1"/>
    <dgm:cxn modelId="{269767FD-82A3-4EB3-B94F-2F42BB637693}" srcId="{E3B54D6B-D8F3-448E-8F72-AB54862D6BAB}" destId="{BD0ED5DA-417E-45A9-9D8F-1C3982A209E5}" srcOrd="3" destOrd="0" parTransId="{A6B3B3DE-B6AE-41F8-A86C-2FD5CFE00F77}" sibTransId="{0D9DE5CC-F24D-4B33-91B2-229838E7E069}"/>
    <dgm:cxn modelId="{D87AC830-56D8-487C-866F-E839AA24BAE8}" type="presParOf" srcId="{2AE700CF-2559-4A12-AF93-5EB34B722363}" destId="{9A98FC3B-0558-448D-94CA-94793A394A81}" srcOrd="0" destOrd="0" presId="urn:microsoft.com/office/officeart/2005/8/layout/radial1"/>
    <dgm:cxn modelId="{B4CA2CC2-0D9D-4200-8025-CB509CD62736}" type="presParOf" srcId="{2AE700CF-2559-4A12-AF93-5EB34B722363}" destId="{9F1185F3-0A75-4BB9-A14B-0621B55E2834}" srcOrd="1" destOrd="0" presId="urn:microsoft.com/office/officeart/2005/8/layout/radial1"/>
    <dgm:cxn modelId="{09389CAF-494B-4960-9ECF-C59D59103538}" type="presParOf" srcId="{9F1185F3-0A75-4BB9-A14B-0621B55E2834}" destId="{95F7FFEC-9AF8-4644-BF0F-69634DAFC286}" srcOrd="0" destOrd="0" presId="urn:microsoft.com/office/officeart/2005/8/layout/radial1"/>
    <dgm:cxn modelId="{B7FAB5F4-4AA1-4664-B036-9742ECF172B4}" type="presParOf" srcId="{2AE700CF-2559-4A12-AF93-5EB34B722363}" destId="{E58BB945-7959-4D45-92EB-9F61FBF55412}" srcOrd="2" destOrd="0" presId="urn:microsoft.com/office/officeart/2005/8/layout/radial1"/>
    <dgm:cxn modelId="{282E78BC-174A-49EE-A800-AABB1E47B129}" type="presParOf" srcId="{2AE700CF-2559-4A12-AF93-5EB34B722363}" destId="{B93BC280-0267-4DFC-8257-41405E932C66}" srcOrd="3" destOrd="0" presId="urn:microsoft.com/office/officeart/2005/8/layout/radial1"/>
    <dgm:cxn modelId="{AAC13077-9C1C-44AF-9B59-816D129B3AC5}" type="presParOf" srcId="{B93BC280-0267-4DFC-8257-41405E932C66}" destId="{362226A1-47D4-4495-A48B-8D0062663BED}" srcOrd="0" destOrd="0" presId="urn:microsoft.com/office/officeart/2005/8/layout/radial1"/>
    <dgm:cxn modelId="{3B157BC0-2B10-42FD-9353-F1B52B9BE3DD}" type="presParOf" srcId="{2AE700CF-2559-4A12-AF93-5EB34B722363}" destId="{516853A0-9771-4482-9C38-928484737ADA}" srcOrd="4" destOrd="0" presId="urn:microsoft.com/office/officeart/2005/8/layout/radial1"/>
    <dgm:cxn modelId="{AFCDB18B-C359-42B8-AEA7-F0314929ABAC}" type="presParOf" srcId="{2AE700CF-2559-4A12-AF93-5EB34B722363}" destId="{39827024-6077-4731-9B90-E1161458432C}" srcOrd="5" destOrd="0" presId="urn:microsoft.com/office/officeart/2005/8/layout/radial1"/>
    <dgm:cxn modelId="{74CEBBC9-53E1-4DE1-9C42-55081330E7A3}" type="presParOf" srcId="{39827024-6077-4731-9B90-E1161458432C}" destId="{F570626E-5405-4972-A66E-DA96613D85FD}" srcOrd="0" destOrd="0" presId="urn:microsoft.com/office/officeart/2005/8/layout/radial1"/>
    <dgm:cxn modelId="{D27404C8-C3DE-4536-8EDF-3BDD3BBDC9C3}" type="presParOf" srcId="{2AE700CF-2559-4A12-AF93-5EB34B722363}" destId="{6C18AE0C-42B1-4172-9708-3C0A7FE50806}" srcOrd="6" destOrd="0" presId="urn:microsoft.com/office/officeart/2005/8/layout/radial1"/>
    <dgm:cxn modelId="{785E8A26-28FF-44C7-BCAD-C8F11633ACBD}" type="presParOf" srcId="{2AE700CF-2559-4A12-AF93-5EB34B722363}" destId="{2F3A097C-BE78-4767-A136-92941C6C21EB}" srcOrd="7" destOrd="0" presId="urn:microsoft.com/office/officeart/2005/8/layout/radial1"/>
    <dgm:cxn modelId="{171D7317-BABC-4A3B-940C-04E161CC4CE5}" type="presParOf" srcId="{2F3A097C-BE78-4767-A136-92941C6C21EB}" destId="{C8AD8B14-830B-4D25-ADB4-04C95BFF6E93}" srcOrd="0" destOrd="0" presId="urn:microsoft.com/office/officeart/2005/8/layout/radial1"/>
    <dgm:cxn modelId="{59278108-E3A9-4683-B539-70B5194DA861}" type="presParOf" srcId="{2AE700CF-2559-4A12-AF93-5EB34B722363}" destId="{2CED4A01-3D95-4D47-A32B-E638110F62D1}" srcOrd="8" destOrd="0" presId="urn:microsoft.com/office/officeart/2005/8/layout/radial1"/>
    <dgm:cxn modelId="{616C4CAA-64C7-4E07-A0E3-FB069C508E7C}" type="presParOf" srcId="{2AE700CF-2559-4A12-AF93-5EB34B722363}" destId="{EF41E12A-429A-429C-BB01-AE5C64B70500}" srcOrd="9" destOrd="0" presId="urn:microsoft.com/office/officeart/2005/8/layout/radial1"/>
    <dgm:cxn modelId="{0C332249-47D6-4548-A715-B6BE4EE76C66}" type="presParOf" srcId="{EF41E12A-429A-429C-BB01-AE5C64B70500}" destId="{011A5F29-667D-4107-986B-8C791FD97230}" srcOrd="0" destOrd="0" presId="urn:microsoft.com/office/officeart/2005/8/layout/radial1"/>
    <dgm:cxn modelId="{44B8E3BC-6985-4D5A-A950-0EB135849CC1}" type="presParOf" srcId="{2AE700CF-2559-4A12-AF93-5EB34B722363}" destId="{892E2EFC-11DF-458C-9FF9-B0F5A256CEFE}" srcOrd="10" destOrd="0" presId="urn:microsoft.com/office/officeart/2005/8/layout/radial1"/>
    <dgm:cxn modelId="{CD336CE7-7689-430B-9BB2-09888527A230}" type="presParOf" srcId="{2AE700CF-2559-4A12-AF93-5EB34B722363}" destId="{72FC727B-69AD-4403-8100-E10B76DCF1A9}" srcOrd="11" destOrd="0" presId="urn:microsoft.com/office/officeart/2005/8/layout/radial1"/>
    <dgm:cxn modelId="{260AFEAF-3506-4F70-B1EA-73DC4E459AB7}" type="presParOf" srcId="{72FC727B-69AD-4403-8100-E10B76DCF1A9}" destId="{B30835D1-9DA5-4B90-BD54-4E3704F5EBE6}" srcOrd="0" destOrd="0" presId="urn:microsoft.com/office/officeart/2005/8/layout/radial1"/>
    <dgm:cxn modelId="{936EA221-07A4-43BF-8046-8C748D53D094}" type="presParOf" srcId="{2AE700CF-2559-4A12-AF93-5EB34B722363}" destId="{0EAFAC80-88FD-4F9B-B426-D6C7CE25B9A0}" srcOrd="12" destOrd="0" presId="urn:microsoft.com/office/officeart/2005/8/layout/radial1"/>
    <dgm:cxn modelId="{F1C32663-41E0-4726-B9B2-C344614B90FE}" type="presParOf" srcId="{2AE700CF-2559-4A12-AF93-5EB34B722363}" destId="{E3354FF2-720C-40C4-B451-1367B929322F}" srcOrd="13" destOrd="0" presId="urn:microsoft.com/office/officeart/2005/8/layout/radial1"/>
    <dgm:cxn modelId="{ECA05E87-4834-44F1-BE13-5A2D3F635C63}" type="presParOf" srcId="{E3354FF2-720C-40C4-B451-1367B929322F}" destId="{B883864C-D63A-4102-BB86-B28911C16851}" srcOrd="0" destOrd="0" presId="urn:microsoft.com/office/officeart/2005/8/layout/radial1"/>
    <dgm:cxn modelId="{5C18758A-4B1F-4E1D-9E51-08C899B5282A}" type="presParOf" srcId="{2AE700CF-2559-4A12-AF93-5EB34B722363}" destId="{1B573957-F43C-477D-A4DA-50F370D1398F}" srcOrd="14" destOrd="0" presId="urn:microsoft.com/office/officeart/2005/8/layout/radial1"/>
    <dgm:cxn modelId="{C65FE017-F7DC-4ADF-A55C-489370AC7B68}" type="presParOf" srcId="{2AE700CF-2559-4A12-AF93-5EB34B722363}" destId="{5A51D600-0B37-4C4B-AE5C-70E67B352839}" srcOrd="15" destOrd="0" presId="urn:microsoft.com/office/officeart/2005/8/layout/radial1"/>
    <dgm:cxn modelId="{6FF2CDC4-47AE-4369-A293-3827110D499C}" type="presParOf" srcId="{5A51D600-0B37-4C4B-AE5C-70E67B352839}" destId="{7D53027B-8ABE-4BED-8976-0D329715A647}" srcOrd="0" destOrd="0" presId="urn:microsoft.com/office/officeart/2005/8/layout/radial1"/>
    <dgm:cxn modelId="{8B6D1EA4-02A5-4C8D-93F3-FA2B13208FFC}" type="presParOf" srcId="{2AE700CF-2559-4A12-AF93-5EB34B722363}" destId="{B6619EBC-5DCF-43DC-BA92-CC1BC23300D5}" srcOrd="16" destOrd="0" presId="urn:microsoft.com/office/officeart/2005/8/layout/radial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5212F38-B777-46A2-B81B-1C933AA8DD58}" type="doc">
      <dgm:prSet loTypeId="urn:microsoft.com/office/officeart/2005/8/layout/cycle7" loCatId="cycle" qsTypeId="urn:microsoft.com/office/officeart/2005/8/quickstyle/simple1" qsCatId="simple" csTypeId="urn:microsoft.com/office/officeart/2005/8/colors/accent2_1" csCatId="accent2" phldr="1"/>
      <dgm:spPr/>
      <dgm:t>
        <a:bodyPr/>
        <a:lstStyle/>
        <a:p>
          <a:endParaRPr kumimoji="1" lang="ja-JP" altLang="en-US"/>
        </a:p>
      </dgm:t>
    </dgm:pt>
    <dgm:pt modelId="{02078E36-01D5-4134-8C73-6A7F74E0CE76}">
      <dgm:prSet phldrT="[テキスト]"/>
      <dgm:spPr/>
      <dgm:t>
        <a:bodyPr/>
        <a:lstStyle/>
        <a:p>
          <a:r>
            <a:rPr kumimoji="1" lang="ja-JP" altLang="en-US" dirty="0">
              <a:latin typeface="Meiryo UI" panose="020B0604030504040204" pitchFamily="50" charset="-128"/>
              <a:ea typeface="Meiryo UI" panose="020B0604030504040204" pitchFamily="50" charset="-128"/>
            </a:rPr>
            <a:t>パートナー</a:t>
          </a:r>
        </a:p>
      </dgm:t>
    </dgm:pt>
    <dgm:pt modelId="{CEBFF4F3-E28F-46B1-B66D-232760907D3E}" type="parTrans" cxnId="{4E1E11C6-3720-400F-A3FF-A2A52778AE73}">
      <dgm:prSet/>
      <dgm:spPr/>
      <dgm:t>
        <a:bodyPr/>
        <a:lstStyle/>
        <a:p>
          <a:endParaRPr kumimoji="1" lang="ja-JP" altLang="en-US">
            <a:latin typeface="Meiryo UI" panose="020B0604030504040204" pitchFamily="50" charset="-128"/>
            <a:ea typeface="Meiryo UI" panose="020B0604030504040204" pitchFamily="50" charset="-128"/>
          </a:endParaRPr>
        </a:p>
      </dgm:t>
    </dgm:pt>
    <dgm:pt modelId="{B8370B35-A627-4D76-A2CA-D66C649EFBD1}" type="sibTrans" cxnId="{4E1E11C6-3720-400F-A3FF-A2A52778AE73}">
      <dgm:prSet/>
      <dgm:spPr/>
      <dgm:t>
        <a:bodyPr/>
        <a:lstStyle/>
        <a:p>
          <a:endParaRPr kumimoji="1" lang="ja-JP" altLang="en-US">
            <a:latin typeface="Meiryo UI" panose="020B0604030504040204" pitchFamily="50" charset="-128"/>
            <a:ea typeface="Meiryo UI" panose="020B0604030504040204" pitchFamily="50" charset="-128"/>
          </a:endParaRPr>
        </a:p>
      </dgm:t>
    </dgm:pt>
    <dgm:pt modelId="{7C467775-C574-43B0-BF0C-FAEF26856867}">
      <dgm:prSet phldrT="[テキスト]"/>
      <dgm:spPr/>
      <dgm:t>
        <a:bodyPr/>
        <a:lstStyle/>
        <a:p>
          <a:r>
            <a:rPr kumimoji="1" lang="ja-JP" altLang="en-US" dirty="0">
              <a:latin typeface="Meiryo UI" panose="020B0604030504040204" pitchFamily="50" charset="-128"/>
              <a:ea typeface="Meiryo UI" panose="020B0604030504040204" pitchFamily="50" charset="-128"/>
            </a:rPr>
            <a:t>生産者</a:t>
          </a:r>
        </a:p>
      </dgm:t>
    </dgm:pt>
    <dgm:pt modelId="{8CFD5987-0ECF-4889-99F4-2129A211C514}" type="parTrans" cxnId="{87583948-4ACE-4997-AB38-1C3AF73829BC}">
      <dgm:prSet/>
      <dgm:spPr/>
      <dgm:t>
        <a:bodyPr/>
        <a:lstStyle/>
        <a:p>
          <a:endParaRPr kumimoji="1" lang="ja-JP" altLang="en-US">
            <a:latin typeface="Meiryo UI" panose="020B0604030504040204" pitchFamily="50" charset="-128"/>
            <a:ea typeface="Meiryo UI" panose="020B0604030504040204" pitchFamily="50" charset="-128"/>
          </a:endParaRPr>
        </a:p>
      </dgm:t>
    </dgm:pt>
    <dgm:pt modelId="{63E6F20D-40CC-45AC-9FC0-97C198CBE2C1}" type="sibTrans" cxnId="{87583948-4ACE-4997-AB38-1C3AF73829BC}">
      <dgm:prSet/>
      <dgm:spPr/>
      <dgm:t>
        <a:bodyPr/>
        <a:lstStyle/>
        <a:p>
          <a:endParaRPr kumimoji="1" lang="ja-JP" altLang="en-US">
            <a:latin typeface="Meiryo UI" panose="020B0604030504040204" pitchFamily="50" charset="-128"/>
            <a:ea typeface="Meiryo UI" panose="020B0604030504040204" pitchFamily="50" charset="-128"/>
          </a:endParaRPr>
        </a:p>
      </dgm:t>
    </dgm:pt>
    <dgm:pt modelId="{E6B60D29-0449-47D2-844F-B50A89F6F7E9}">
      <dgm:prSet phldrT="[テキスト]"/>
      <dgm:spPr/>
      <dgm:t>
        <a:bodyPr/>
        <a:lstStyle/>
        <a:p>
          <a:r>
            <a:rPr kumimoji="1" lang="ja-JP" altLang="en-US" dirty="0">
              <a:latin typeface="Meiryo UI" panose="020B0604030504040204" pitchFamily="50" charset="-128"/>
              <a:ea typeface="Meiryo UI" panose="020B0604030504040204" pitchFamily="50" charset="-128"/>
            </a:rPr>
            <a:t>支援者</a:t>
          </a:r>
        </a:p>
      </dgm:t>
    </dgm:pt>
    <dgm:pt modelId="{B011A499-1C10-4639-9091-7AE5BD13ACDD}" type="parTrans" cxnId="{C57BBF00-BF84-4E18-A3E6-A0AAEEC22117}">
      <dgm:prSet/>
      <dgm:spPr/>
      <dgm:t>
        <a:bodyPr/>
        <a:lstStyle/>
        <a:p>
          <a:endParaRPr kumimoji="1" lang="ja-JP" altLang="en-US">
            <a:latin typeface="Meiryo UI" panose="020B0604030504040204" pitchFamily="50" charset="-128"/>
            <a:ea typeface="Meiryo UI" panose="020B0604030504040204" pitchFamily="50" charset="-128"/>
          </a:endParaRPr>
        </a:p>
      </dgm:t>
    </dgm:pt>
    <dgm:pt modelId="{2E8E93C4-84F1-4F3F-BE54-393CB7E98DED}" type="sibTrans" cxnId="{C57BBF00-BF84-4E18-A3E6-A0AAEEC22117}">
      <dgm:prSet/>
      <dgm:spPr/>
      <dgm:t>
        <a:bodyPr/>
        <a:lstStyle/>
        <a:p>
          <a:endParaRPr kumimoji="1" lang="ja-JP" altLang="en-US">
            <a:latin typeface="Meiryo UI" panose="020B0604030504040204" pitchFamily="50" charset="-128"/>
            <a:ea typeface="Meiryo UI" panose="020B0604030504040204" pitchFamily="50" charset="-128"/>
          </a:endParaRPr>
        </a:p>
      </dgm:t>
    </dgm:pt>
    <dgm:pt modelId="{CD2572F3-DBD7-48C3-889F-0D1548AD4214}" type="pres">
      <dgm:prSet presAssocID="{95212F38-B777-46A2-B81B-1C933AA8DD58}" presName="Name0" presStyleCnt="0">
        <dgm:presLayoutVars>
          <dgm:dir/>
          <dgm:resizeHandles val="exact"/>
        </dgm:presLayoutVars>
      </dgm:prSet>
      <dgm:spPr/>
    </dgm:pt>
    <dgm:pt modelId="{57EE4CE4-3511-466B-8723-9FD1C8E94079}" type="pres">
      <dgm:prSet presAssocID="{02078E36-01D5-4134-8C73-6A7F74E0CE76}" presName="node" presStyleLbl="node1" presStyleIdx="0" presStyleCnt="3">
        <dgm:presLayoutVars>
          <dgm:bulletEnabled val="1"/>
        </dgm:presLayoutVars>
      </dgm:prSet>
      <dgm:spPr/>
    </dgm:pt>
    <dgm:pt modelId="{7E30D5F2-F98E-4C21-AB7C-7F20B0BACE49}" type="pres">
      <dgm:prSet presAssocID="{B8370B35-A627-4D76-A2CA-D66C649EFBD1}" presName="sibTrans" presStyleLbl="sibTrans2D1" presStyleIdx="0" presStyleCnt="3"/>
      <dgm:spPr/>
    </dgm:pt>
    <dgm:pt modelId="{B58FFBDB-1B9A-4BAA-8805-59A6703B4AA7}" type="pres">
      <dgm:prSet presAssocID="{B8370B35-A627-4D76-A2CA-D66C649EFBD1}" presName="connectorText" presStyleLbl="sibTrans2D1" presStyleIdx="0" presStyleCnt="3"/>
      <dgm:spPr/>
    </dgm:pt>
    <dgm:pt modelId="{A900E0A3-8BAC-4423-A9BC-4636CB20A0B1}" type="pres">
      <dgm:prSet presAssocID="{7C467775-C574-43B0-BF0C-FAEF26856867}" presName="node" presStyleLbl="node1" presStyleIdx="1" presStyleCnt="3">
        <dgm:presLayoutVars>
          <dgm:bulletEnabled val="1"/>
        </dgm:presLayoutVars>
      </dgm:prSet>
      <dgm:spPr/>
    </dgm:pt>
    <dgm:pt modelId="{0E6A9733-E5D6-4AEF-9D5F-4E759650D36D}" type="pres">
      <dgm:prSet presAssocID="{63E6F20D-40CC-45AC-9FC0-97C198CBE2C1}" presName="sibTrans" presStyleLbl="sibTrans2D1" presStyleIdx="1" presStyleCnt="3"/>
      <dgm:spPr/>
    </dgm:pt>
    <dgm:pt modelId="{72770063-B9AD-4F05-9739-DD58CF38DA7D}" type="pres">
      <dgm:prSet presAssocID="{63E6F20D-40CC-45AC-9FC0-97C198CBE2C1}" presName="connectorText" presStyleLbl="sibTrans2D1" presStyleIdx="1" presStyleCnt="3"/>
      <dgm:spPr/>
    </dgm:pt>
    <dgm:pt modelId="{B2AFA2BB-C0F8-4E5E-BB32-41CCB69870FA}" type="pres">
      <dgm:prSet presAssocID="{E6B60D29-0449-47D2-844F-B50A89F6F7E9}" presName="node" presStyleLbl="node1" presStyleIdx="2" presStyleCnt="3">
        <dgm:presLayoutVars>
          <dgm:bulletEnabled val="1"/>
        </dgm:presLayoutVars>
      </dgm:prSet>
      <dgm:spPr/>
    </dgm:pt>
    <dgm:pt modelId="{AA30F25D-14EA-45EE-B39D-2DE247E8D3C2}" type="pres">
      <dgm:prSet presAssocID="{2E8E93C4-84F1-4F3F-BE54-393CB7E98DED}" presName="sibTrans" presStyleLbl="sibTrans2D1" presStyleIdx="2" presStyleCnt="3"/>
      <dgm:spPr/>
    </dgm:pt>
    <dgm:pt modelId="{FB389715-1E51-42C7-A902-FBD0FC1123A0}" type="pres">
      <dgm:prSet presAssocID="{2E8E93C4-84F1-4F3F-BE54-393CB7E98DED}" presName="connectorText" presStyleLbl="sibTrans2D1" presStyleIdx="2" presStyleCnt="3"/>
      <dgm:spPr/>
    </dgm:pt>
  </dgm:ptLst>
  <dgm:cxnLst>
    <dgm:cxn modelId="{C57BBF00-BF84-4E18-A3E6-A0AAEEC22117}" srcId="{95212F38-B777-46A2-B81B-1C933AA8DD58}" destId="{E6B60D29-0449-47D2-844F-B50A89F6F7E9}" srcOrd="2" destOrd="0" parTransId="{B011A499-1C10-4639-9091-7AE5BD13ACDD}" sibTransId="{2E8E93C4-84F1-4F3F-BE54-393CB7E98DED}"/>
    <dgm:cxn modelId="{FED6D713-649C-436F-920C-EDEE0AE3A835}" type="presOf" srcId="{63E6F20D-40CC-45AC-9FC0-97C198CBE2C1}" destId="{72770063-B9AD-4F05-9739-DD58CF38DA7D}" srcOrd="1" destOrd="0" presId="urn:microsoft.com/office/officeart/2005/8/layout/cycle7"/>
    <dgm:cxn modelId="{40B2E228-BA1F-443D-8A67-576E15BFBEE1}" type="presOf" srcId="{2E8E93C4-84F1-4F3F-BE54-393CB7E98DED}" destId="{AA30F25D-14EA-45EE-B39D-2DE247E8D3C2}" srcOrd="0" destOrd="0" presId="urn:microsoft.com/office/officeart/2005/8/layout/cycle7"/>
    <dgm:cxn modelId="{87583948-4ACE-4997-AB38-1C3AF73829BC}" srcId="{95212F38-B777-46A2-B81B-1C933AA8DD58}" destId="{7C467775-C574-43B0-BF0C-FAEF26856867}" srcOrd="1" destOrd="0" parTransId="{8CFD5987-0ECF-4889-99F4-2129A211C514}" sibTransId="{63E6F20D-40CC-45AC-9FC0-97C198CBE2C1}"/>
    <dgm:cxn modelId="{C9F30349-9861-42F9-AB04-26E565659E3A}" type="presOf" srcId="{63E6F20D-40CC-45AC-9FC0-97C198CBE2C1}" destId="{0E6A9733-E5D6-4AEF-9D5F-4E759650D36D}" srcOrd="0" destOrd="0" presId="urn:microsoft.com/office/officeart/2005/8/layout/cycle7"/>
    <dgm:cxn modelId="{66095E70-95F1-4210-9213-162C94C896F5}" type="presOf" srcId="{2E8E93C4-84F1-4F3F-BE54-393CB7E98DED}" destId="{FB389715-1E51-42C7-A902-FBD0FC1123A0}" srcOrd="1" destOrd="0" presId="urn:microsoft.com/office/officeart/2005/8/layout/cycle7"/>
    <dgm:cxn modelId="{2E913973-FEE0-4700-BF30-3C2C72DB7AC7}" type="presOf" srcId="{E6B60D29-0449-47D2-844F-B50A89F6F7E9}" destId="{B2AFA2BB-C0F8-4E5E-BB32-41CCB69870FA}" srcOrd="0" destOrd="0" presId="urn:microsoft.com/office/officeart/2005/8/layout/cycle7"/>
    <dgm:cxn modelId="{5D597E56-F14D-4D42-A254-26836364F1B2}" type="presOf" srcId="{7C467775-C574-43B0-BF0C-FAEF26856867}" destId="{A900E0A3-8BAC-4423-A9BC-4636CB20A0B1}" srcOrd="0" destOrd="0" presId="urn:microsoft.com/office/officeart/2005/8/layout/cycle7"/>
    <dgm:cxn modelId="{AD21F476-886D-4AF5-9157-1DA736DF4C7E}" type="presOf" srcId="{B8370B35-A627-4D76-A2CA-D66C649EFBD1}" destId="{7E30D5F2-F98E-4C21-AB7C-7F20B0BACE49}" srcOrd="0" destOrd="0" presId="urn:microsoft.com/office/officeart/2005/8/layout/cycle7"/>
    <dgm:cxn modelId="{34501384-128E-4F9F-BA99-1FA641FD7DBB}" type="presOf" srcId="{B8370B35-A627-4D76-A2CA-D66C649EFBD1}" destId="{B58FFBDB-1B9A-4BAA-8805-59A6703B4AA7}" srcOrd="1" destOrd="0" presId="urn:microsoft.com/office/officeart/2005/8/layout/cycle7"/>
    <dgm:cxn modelId="{DE105E90-B539-4DBB-A13B-2B6602A5ED54}" type="presOf" srcId="{02078E36-01D5-4134-8C73-6A7F74E0CE76}" destId="{57EE4CE4-3511-466B-8723-9FD1C8E94079}" srcOrd="0" destOrd="0" presId="urn:microsoft.com/office/officeart/2005/8/layout/cycle7"/>
    <dgm:cxn modelId="{4E1E11C6-3720-400F-A3FF-A2A52778AE73}" srcId="{95212F38-B777-46A2-B81B-1C933AA8DD58}" destId="{02078E36-01D5-4134-8C73-6A7F74E0CE76}" srcOrd="0" destOrd="0" parTransId="{CEBFF4F3-E28F-46B1-B66D-232760907D3E}" sibTransId="{B8370B35-A627-4D76-A2CA-D66C649EFBD1}"/>
    <dgm:cxn modelId="{844B00EF-A60E-4378-9437-34D73B0AC2AA}" type="presOf" srcId="{95212F38-B777-46A2-B81B-1C933AA8DD58}" destId="{CD2572F3-DBD7-48C3-889F-0D1548AD4214}" srcOrd="0" destOrd="0" presId="urn:microsoft.com/office/officeart/2005/8/layout/cycle7"/>
    <dgm:cxn modelId="{2A1236BF-CBA7-4FC5-A379-6C1753BB955D}" type="presParOf" srcId="{CD2572F3-DBD7-48C3-889F-0D1548AD4214}" destId="{57EE4CE4-3511-466B-8723-9FD1C8E94079}" srcOrd="0" destOrd="0" presId="urn:microsoft.com/office/officeart/2005/8/layout/cycle7"/>
    <dgm:cxn modelId="{9A6EEE99-1477-43D6-8A73-7D39E42E5E61}" type="presParOf" srcId="{CD2572F3-DBD7-48C3-889F-0D1548AD4214}" destId="{7E30D5F2-F98E-4C21-AB7C-7F20B0BACE49}" srcOrd="1" destOrd="0" presId="urn:microsoft.com/office/officeart/2005/8/layout/cycle7"/>
    <dgm:cxn modelId="{440FEE7E-70C0-494F-BD0D-AE10C833E41D}" type="presParOf" srcId="{7E30D5F2-F98E-4C21-AB7C-7F20B0BACE49}" destId="{B58FFBDB-1B9A-4BAA-8805-59A6703B4AA7}" srcOrd="0" destOrd="0" presId="urn:microsoft.com/office/officeart/2005/8/layout/cycle7"/>
    <dgm:cxn modelId="{36E39B87-7FF7-4FAD-901B-0E26622D74A5}" type="presParOf" srcId="{CD2572F3-DBD7-48C3-889F-0D1548AD4214}" destId="{A900E0A3-8BAC-4423-A9BC-4636CB20A0B1}" srcOrd="2" destOrd="0" presId="urn:microsoft.com/office/officeart/2005/8/layout/cycle7"/>
    <dgm:cxn modelId="{6158C513-BA0E-4DDD-8131-0778A70E4056}" type="presParOf" srcId="{CD2572F3-DBD7-48C3-889F-0D1548AD4214}" destId="{0E6A9733-E5D6-4AEF-9D5F-4E759650D36D}" srcOrd="3" destOrd="0" presId="urn:microsoft.com/office/officeart/2005/8/layout/cycle7"/>
    <dgm:cxn modelId="{FAFED7ED-94B1-4B6C-A1A1-1A8A04DDE943}" type="presParOf" srcId="{0E6A9733-E5D6-4AEF-9D5F-4E759650D36D}" destId="{72770063-B9AD-4F05-9739-DD58CF38DA7D}" srcOrd="0" destOrd="0" presId="urn:microsoft.com/office/officeart/2005/8/layout/cycle7"/>
    <dgm:cxn modelId="{C88F2174-13B8-49D3-B4A2-612D2A95648E}" type="presParOf" srcId="{CD2572F3-DBD7-48C3-889F-0D1548AD4214}" destId="{B2AFA2BB-C0F8-4E5E-BB32-41CCB69870FA}" srcOrd="4" destOrd="0" presId="urn:microsoft.com/office/officeart/2005/8/layout/cycle7"/>
    <dgm:cxn modelId="{54F53A13-EE93-42A4-94A9-2FCCBA0F512E}" type="presParOf" srcId="{CD2572F3-DBD7-48C3-889F-0D1548AD4214}" destId="{AA30F25D-14EA-45EE-B39D-2DE247E8D3C2}" srcOrd="5" destOrd="0" presId="urn:microsoft.com/office/officeart/2005/8/layout/cycle7"/>
    <dgm:cxn modelId="{5C59FD9D-FCFF-454B-AE22-F5C2FADE98BE}" type="presParOf" srcId="{AA30F25D-14EA-45EE-B39D-2DE247E8D3C2}" destId="{FB389715-1E51-42C7-A902-FBD0FC1123A0}"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6026EF1-2A50-4F40-8C33-39AA219B9EC0}"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kumimoji="1" lang="ja-JP" altLang="en-US"/>
        </a:p>
      </dgm:t>
    </dgm:pt>
    <dgm:pt modelId="{DA114468-2F00-4E27-A266-47CC8A71A35F}">
      <dgm:prSet phldrT="[テキスト]"/>
      <dgm:spPr/>
      <dgm:t>
        <a:bodyPr/>
        <a:lstStyle/>
        <a:p>
          <a:r>
            <a:rPr kumimoji="1" lang="ja-JP" altLang="en-US" dirty="0"/>
            <a:t>商品開発</a:t>
          </a:r>
        </a:p>
      </dgm:t>
    </dgm:pt>
    <dgm:pt modelId="{A91EDF06-5AB7-4439-917A-099F19D11C99}" type="parTrans" cxnId="{1A99952D-81C5-4189-8410-3D33F6B533F5}">
      <dgm:prSet/>
      <dgm:spPr/>
      <dgm:t>
        <a:bodyPr/>
        <a:lstStyle/>
        <a:p>
          <a:endParaRPr kumimoji="1" lang="ja-JP" altLang="en-US"/>
        </a:p>
      </dgm:t>
    </dgm:pt>
    <dgm:pt modelId="{067E39F8-716B-44A5-9F2D-F0080F731540}" type="sibTrans" cxnId="{1A99952D-81C5-4189-8410-3D33F6B533F5}">
      <dgm:prSet/>
      <dgm:spPr/>
      <dgm:t>
        <a:bodyPr/>
        <a:lstStyle/>
        <a:p>
          <a:endParaRPr kumimoji="1" lang="ja-JP" altLang="en-US"/>
        </a:p>
      </dgm:t>
    </dgm:pt>
    <dgm:pt modelId="{339E80D7-B3BE-460D-A6EE-22D9A2924CF4}">
      <dgm:prSet phldrT="[テキスト]"/>
      <dgm:spPr/>
      <dgm:t>
        <a:bodyPr/>
        <a:lstStyle/>
        <a:p>
          <a:r>
            <a:rPr kumimoji="1" lang="ja-JP" altLang="en-US" dirty="0"/>
            <a:t>シェアキッチン</a:t>
          </a:r>
        </a:p>
      </dgm:t>
    </dgm:pt>
    <dgm:pt modelId="{9027C778-6691-4339-A5FF-1C1A9A1B8040}" type="parTrans" cxnId="{5CC44F4A-5EE7-4CE1-BEBE-F0840621B05D}">
      <dgm:prSet/>
      <dgm:spPr/>
      <dgm:t>
        <a:bodyPr/>
        <a:lstStyle/>
        <a:p>
          <a:endParaRPr kumimoji="1" lang="ja-JP" altLang="en-US"/>
        </a:p>
      </dgm:t>
    </dgm:pt>
    <dgm:pt modelId="{219F9F56-4014-4148-8E78-5503C0D2E98B}" type="sibTrans" cxnId="{5CC44F4A-5EE7-4CE1-BEBE-F0840621B05D}">
      <dgm:prSet/>
      <dgm:spPr/>
      <dgm:t>
        <a:bodyPr/>
        <a:lstStyle/>
        <a:p>
          <a:endParaRPr kumimoji="1" lang="ja-JP" altLang="en-US"/>
        </a:p>
      </dgm:t>
    </dgm:pt>
    <dgm:pt modelId="{4C1692D1-BDA5-4214-9D3B-C08E064DA702}">
      <dgm:prSet phldrT="[テキスト]"/>
      <dgm:spPr/>
      <dgm:t>
        <a:bodyPr/>
        <a:lstStyle/>
        <a:p>
          <a:r>
            <a:rPr kumimoji="1" lang="ja-JP" altLang="en-US" dirty="0"/>
            <a:t>メニュー化</a:t>
          </a:r>
        </a:p>
      </dgm:t>
    </dgm:pt>
    <dgm:pt modelId="{F406E2A6-55BB-49F8-BFB7-23C4D554E2CE}" type="parTrans" cxnId="{B853260B-9616-426F-9CB3-DEAC68667A57}">
      <dgm:prSet/>
      <dgm:spPr/>
      <dgm:t>
        <a:bodyPr/>
        <a:lstStyle/>
        <a:p>
          <a:endParaRPr kumimoji="1" lang="ja-JP" altLang="en-US"/>
        </a:p>
      </dgm:t>
    </dgm:pt>
    <dgm:pt modelId="{B941786E-A9F8-47DC-A0F4-D8715438D1FA}" type="sibTrans" cxnId="{B853260B-9616-426F-9CB3-DEAC68667A57}">
      <dgm:prSet/>
      <dgm:spPr/>
      <dgm:t>
        <a:bodyPr/>
        <a:lstStyle/>
        <a:p>
          <a:endParaRPr kumimoji="1" lang="ja-JP" altLang="en-US"/>
        </a:p>
      </dgm:t>
    </dgm:pt>
    <dgm:pt modelId="{DAAAC979-7927-4DD2-8E96-8EE4CC433AC6}">
      <dgm:prSet phldrT="[テキスト]"/>
      <dgm:spPr/>
      <dgm:t>
        <a:bodyPr/>
        <a:lstStyle/>
        <a:p>
          <a:r>
            <a:rPr kumimoji="1" lang="ja-JP" altLang="en-US" dirty="0"/>
            <a:t>シェアカフェ</a:t>
          </a:r>
        </a:p>
      </dgm:t>
    </dgm:pt>
    <dgm:pt modelId="{4C914EFB-5C2A-4EC8-A398-B5EFD29BFCD9}" type="parTrans" cxnId="{B512A8B6-A0DB-4CCB-8F70-35A00A444204}">
      <dgm:prSet/>
      <dgm:spPr/>
      <dgm:t>
        <a:bodyPr/>
        <a:lstStyle/>
        <a:p>
          <a:endParaRPr kumimoji="1" lang="ja-JP" altLang="en-US"/>
        </a:p>
      </dgm:t>
    </dgm:pt>
    <dgm:pt modelId="{740B7D0D-CAD0-44E8-A04D-1C3D43C7DA72}" type="sibTrans" cxnId="{B512A8B6-A0DB-4CCB-8F70-35A00A444204}">
      <dgm:prSet/>
      <dgm:spPr/>
      <dgm:t>
        <a:bodyPr/>
        <a:lstStyle/>
        <a:p>
          <a:endParaRPr kumimoji="1" lang="ja-JP" altLang="en-US"/>
        </a:p>
      </dgm:t>
    </dgm:pt>
    <dgm:pt modelId="{5FCB93B2-73B4-48EB-A193-68E13B240E6E}">
      <dgm:prSet phldrT="[テキスト]"/>
      <dgm:spPr/>
      <dgm:t>
        <a:bodyPr/>
        <a:lstStyle/>
        <a:p>
          <a:r>
            <a:rPr kumimoji="1" lang="ja-JP" altLang="en-US" dirty="0"/>
            <a:t>コミュニティ</a:t>
          </a:r>
        </a:p>
      </dgm:t>
    </dgm:pt>
    <dgm:pt modelId="{142AD435-3AB8-46AB-9574-76E670A0288F}" type="parTrans" cxnId="{40AFC56E-6E6F-4265-958F-B1B3B7D88EA0}">
      <dgm:prSet/>
      <dgm:spPr/>
      <dgm:t>
        <a:bodyPr/>
        <a:lstStyle/>
        <a:p>
          <a:endParaRPr kumimoji="1" lang="ja-JP" altLang="en-US"/>
        </a:p>
      </dgm:t>
    </dgm:pt>
    <dgm:pt modelId="{171662F1-F85D-4182-889F-68C4658939B6}" type="sibTrans" cxnId="{40AFC56E-6E6F-4265-958F-B1B3B7D88EA0}">
      <dgm:prSet/>
      <dgm:spPr/>
      <dgm:t>
        <a:bodyPr/>
        <a:lstStyle/>
        <a:p>
          <a:endParaRPr kumimoji="1" lang="ja-JP" altLang="en-US"/>
        </a:p>
      </dgm:t>
    </dgm:pt>
    <dgm:pt modelId="{A4565B53-DFDD-4C78-B9D4-29E3C5C60FBF}">
      <dgm:prSet phldrT="[テキスト]" phldr="1"/>
      <dgm:spPr/>
      <dgm:t>
        <a:bodyPr/>
        <a:lstStyle/>
        <a:p>
          <a:endParaRPr kumimoji="1" lang="ja-JP" altLang="en-US" dirty="0"/>
        </a:p>
      </dgm:t>
    </dgm:pt>
    <dgm:pt modelId="{DE3F89F1-6B1F-4CE6-8A7F-8B2FB66CA3E0}" type="parTrans" cxnId="{94B359B2-D029-4295-8877-E045882D1849}">
      <dgm:prSet/>
      <dgm:spPr/>
      <dgm:t>
        <a:bodyPr/>
        <a:lstStyle/>
        <a:p>
          <a:endParaRPr kumimoji="1" lang="ja-JP" altLang="en-US"/>
        </a:p>
      </dgm:t>
    </dgm:pt>
    <dgm:pt modelId="{0032BCCA-9EFB-44EE-82AA-EC6BDC07ABA3}" type="sibTrans" cxnId="{94B359B2-D029-4295-8877-E045882D1849}">
      <dgm:prSet/>
      <dgm:spPr/>
      <dgm:t>
        <a:bodyPr/>
        <a:lstStyle/>
        <a:p>
          <a:endParaRPr kumimoji="1" lang="ja-JP" altLang="en-US"/>
        </a:p>
      </dgm:t>
    </dgm:pt>
    <dgm:pt modelId="{CDBC74F2-748C-4ED8-B83C-4816987CDD0F}">
      <dgm:prSet phldrT="[テキスト]"/>
      <dgm:spPr/>
      <dgm:t>
        <a:bodyPr/>
        <a:lstStyle/>
        <a:p>
          <a:r>
            <a:rPr kumimoji="1" lang="ja-JP" altLang="en-US" dirty="0"/>
            <a:t>地域活性</a:t>
          </a:r>
        </a:p>
      </dgm:t>
    </dgm:pt>
    <dgm:pt modelId="{FC26EFEE-D94C-4AEC-9543-0D634ACBD000}" type="parTrans" cxnId="{11587EB9-EC96-411E-9AE2-ADF31761511B}">
      <dgm:prSet/>
      <dgm:spPr/>
      <dgm:t>
        <a:bodyPr/>
        <a:lstStyle/>
        <a:p>
          <a:endParaRPr kumimoji="1" lang="ja-JP" altLang="en-US"/>
        </a:p>
      </dgm:t>
    </dgm:pt>
    <dgm:pt modelId="{2779F531-3848-427C-BBD2-385050A9360F}" type="sibTrans" cxnId="{11587EB9-EC96-411E-9AE2-ADF31761511B}">
      <dgm:prSet/>
      <dgm:spPr/>
      <dgm:t>
        <a:bodyPr/>
        <a:lstStyle/>
        <a:p>
          <a:endParaRPr kumimoji="1" lang="ja-JP" altLang="en-US"/>
        </a:p>
      </dgm:t>
    </dgm:pt>
    <dgm:pt modelId="{D739879E-0472-4DEF-9DDE-2AE57FC77447}">
      <dgm:prSet phldrT="[テキスト]"/>
      <dgm:spPr/>
      <dgm:t>
        <a:bodyPr/>
        <a:lstStyle/>
        <a:p>
          <a:r>
            <a:rPr kumimoji="1" lang="ja-JP" altLang="en-US" dirty="0"/>
            <a:t>人</a:t>
          </a:r>
        </a:p>
      </dgm:t>
    </dgm:pt>
    <dgm:pt modelId="{BCD74467-8789-42EE-A972-2C5C25844043}" type="parTrans" cxnId="{5CD35F1C-8F36-458B-BA55-2067827CBCD4}">
      <dgm:prSet/>
      <dgm:spPr/>
      <dgm:t>
        <a:bodyPr/>
        <a:lstStyle/>
        <a:p>
          <a:endParaRPr kumimoji="1" lang="ja-JP" altLang="en-US"/>
        </a:p>
      </dgm:t>
    </dgm:pt>
    <dgm:pt modelId="{9B6195E8-6608-4162-A75A-C6FC7975ED1F}" type="sibTrans" cxnId="{5CD35F1C-8F36-458B-BA55-2067827CBCD4}">
      <dgm:prSet/>
      <dgm:spPr/>
      <dgm:t>
        <a:bodyPr/>
        <a:lstStyle/>
        <a:p>
          <a:endParaRPr kumimoji="1" lang="ja-JP" altLang="en-US"/>
        </a:p>
      </dgm:t>
    </dgm:pt>
    <dgm:pt modelId="{92FD674C-2642-4638-9A51-C088A9954A9E}">
      <dgm:prSet phldrT="[テキスト]"/>
      <dgm:spPr/>
      <dgm:t>
        <a:bodyPr/>
        <a:lstStyle/>
        <a:p>
          <a:r>
            <a:rPr kumimoji="1" lang="ja-JP" altLang="en-US" dirty="0"/>
            <a:t>店舗</a:t>
          </a:r>
        </a:p>
      </dgm:t>
    </dgm:pt>
    <dgm:pt modelId="{237C59C7-D797-4B8A-A315-FBE1FA00C930}" type="parTrans" cxnId="{8FDC4684-FC77-4F94-B657-27BE76085A69}">
      <dgm:prSet/>
      <dgm:spPr/>
      <dgm:t>
        <a:bodyPr/>
        <a:lstStyle/>
        <a:p>
          <a:endParaRPr kumimoji="1" lang="ja-JP" altLang="en-US"/>
        </a:p>
      </dgm:t>
    </dgm:pt>
    <dgm:pt modelId="{068A70AA-D71C-4F92-827D-4844D8BFF3CD}" type="sibTrans" cxnId="{8FDC4684-FC77-4F94-B657-27BE76085A69}">
      <dgm:prSet/>
      <dgm:spPr/>
      <dgm:t>
        <a:bodyPr/>
        <a:lstStyle/>
        <a:p>
          <a:endParaRPr kumimoji="1" lang="ja-JP" altLang="en-US"/>
        </a:p>
      </dgm:t>
    </dgm:pt>
    <dgm:pt modelId="{1985BE9A-BC61-4047-8EE8-F87D99878944}" type="pres">
      <dgm:prSet presAssocID="{B6026EF1-2A50-4F40-8C33-39AA219B9EC0}" presName="Name0" presStyleCnt="0">
        <dgm:presLayoutVars>
          <dgm:dir/>
          <dgm:resizeHandles val="exact"/>
        </dgm:presLayoutVars>
      </dgm:prSet>
      <dgm:spPr/>
    </dgm:pt>
    <dgm:pt modelId="{C72DBD09-6B51-45BB-A365-A3661706ED41}" type="pres">
      <dgm:prSet presAssocID="{DA114468-2F00-4E27-A266-47CC8A71A35F}" presName="composite" presStyleCnt="0"/>
      <dgm:spPr/>
    </dgm:pt>
    <dgm:pt modelId="{20910E34-672F-4C08-9578-611466413D9A}" type="pres">
      <dgm:prSet presAssocID="{DA114468-2F00-4E27-A266-47CC8A71A35F}" presName="imagSh" presStyleLbl="bgImgPlace1" presStyleIdx="0" presStyleCnt="3"/>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E60B04E5-FFA2-4121-AAEC-A5B001C64F08}" type="pres">
      <dgm:prSet presAssocID="{DA114468-2F00-4E27-A266-47CC8A71A35F}" presName="txNode" presStyleLbl="node1" presStyleIdx="0" presStyleCnt="3" custLinFactNeighborX="-1525" custLinFactNeighborY="20934">
        <dgm:presLayoutVars>
          <dgm:bulletEnabled val="1"/>
        </dgm:presLayoutVars>
      </dgm:prSet>
      <dgm:spPr/>
    </dgm:pt>
    <dgm:pt modelId="{EFAFD630-4A2F-46D7-BCB3-7BBBF631BBB3}" type="pres">
      <dgm:prSet presAssocID="{067E39F8-716B-44A5-9F2D-F0080F731540}" presName="sibTrans" presStyleLbl="sibTrans2D1" presStyleIdx="0" presStyleCnt="2"/>
      <dgm:spPr/>
    </dgm:pt>
    <dgm:pt modelId="{0914201B-8611-4896-BE6B-3CF1C0BE07B8}" type="pres">
      <dgm:prSet presAssocID="{067E39F8-716B-44A5-9F2D-F0080F731540}" presName="connTx" presStyleLbl="sibTrans2D1" presStyleIdx="0" presStyleCnt="2"/>
      <dgm:spPr/>
    </dgm:pt>
    <dgm:pt modelId="{7537DF8B-8E3F-4575-9CF0-AF9A609DF001}" type="pres">
      <dgm:prSet presAssocID="{DAAAC979-7927-4DD2-8E96-8EE4CC433AC6}" presName="composite" presStyleCnt="0"/>
      <dgm:spPr/>
    </dgm:pt>
    <dgm:pt modelId="{8367EE6D-E9D7-45D5-A5C6-44E77A445473}" type="pres">
      <dgm:prSet presAssocID="{DAAAC979-7927-4DD2-8E96-8EE4CC433AC6}" presName="imagSh" presStyleLbl="bgImgPlace1" presStyleIdx="1" presStyleCnt="3"/>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pt>
    <dgm:pt modelId="{A681E5C0-7E8B-45C3-983D-8CFCB3E6E82C}" type="pres">
      <dgm:prSet presAssocID="{DAAAC979-7927-4DD2-8E96-8EE4CC433AC6}" presName="txNode" presStyleLbl="node1" presStyleIdx="1" presStyleCnt="3" custLinFactNeighborX="-5263" custLinFactNeighborY="24775">
        <dgm:presLayoutVars>
          <dgm:bulletEnabled val="1"/>
        </dgm:presLayoutVars>
      </dgm:prSet>
      <dgm:spPr/>
    </dgm:pt>
    <dgm:pt modelId="{C860558D-647C-4189-B69F-3C7C7F8D0F19}" type="pres">
      <dgm:prSet presAssocID="{740B7D0D-CAD0-44E8-A04D-1C3D43C7DA72}" presName="sibTrans" presStyleLbl="sibTrans2D1" presStyleIdx="1" presStyleCnt="2"/>
      <dgm:spPr/>
    </dgm:pt>
    <dgm:pt modelId="{BDC5C2A3-87B2-4F73-AD12-459E794E44F2}" type="pres">
      <dgm:prSet presAssocID="{740B7D0D-CAD0-44E8-A04D-1C3D43C7DA72}" presName="connTx" presStyleLbl="sibTrans2D1" presStyleIdx="1" presStyleCnt="2"/>
      <dgm:spPr/>
    </dgm:pt>
    <dgm:pt modelId="{F9E8C41F-FE1F-4E2B-AD49-C302AAAC62DF}" type="pres">
      <dgm:prSet presAssocID="{CDBC74F2-748C-4ED8-B83C-4816987CDD0F}" presName="composite" presStyleCnt="0"/>
      <dgm:spPr/>
    </dgm:pt>
    <dgm:pt modelId="{4327CD7B-BDEF-4AF2-8D5D-F2776A9554BA}" type="pres">
      <dgm:prSet presAssocID="{CDBC74F2-748C-4ED8-B83C-4816987CDD0F}" presName="imagSh" presStyleLbl="bgImgPlace1" presStyleIdx="2" presStyleCnt="3"/>
      <dgm:spPr>
        <a:blipFill rotWithShape="1">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pt>
    <dgm:pt modelId="{6A4E1F67-D744-4B27-AF86-D7C3B1A493E8}" type="pres">
      <dgm:prSet presAssocID="{CDBC74F2-748C-4ED8-B83C-4816987CDD0F}" presName="txNode" presStyleLbl="node1" presStyleIdx="2" presStyleCnt="3" custLinFactNeighborX="-7844" custLinFactNeighborY="20934">
        <dgm:presLayoutVars>
          <dgm:bulletEnabled val="1"/>
        </dgm:presLayoutVars>
      </dgm:prSet>
      <dgm:spPr/>
    </dgm:pt>
  </dgm:ptLst>
  <dgm:cxnLst>
    <dgm:cxn modelId="{B853260B-9616-426F-9CB3-DEAC68667A57}" srcId="{DA114468-2F00-4E27-A266-47CC8A71A35F}" destId="{4C1692D1-BDA5-4214-9D3B-C08E064DA702}" srcOrd="1" destOrd="0" parTransId="{F406E2A6-55BB-49F8-BFB7-23C4D554E2CE}" sibTransId="{B941786E-A9F8-47DC-A0F4-D8715438D1FA}"/>
    <dgm:cxn modelId="{D91E6A15-2635-4709-A0AE-92FD02D82508}" type="presOf" srcId="{D739879E-0472-4DEF-9DDE-2AE57FC77447}" destId="{6A4E1F67-D744-4B27-AF86-D7C3B1A493E8}" srcOrd="0" destOrd="2" presId="urn:microsoft.com/office/officeart/2005/8/layout/hProcess10"/>
    <dgm:cxn modelId="{5CD35F1C-8F36-458B-BA55-2067827CBCD4}" srcId="{CDBC74F2-748C-4ED8-B83C-4816987CDD0F}" destId="{D739879E-0472-4DEF-9DDE-2AE57FC77447}" srcOrd="1" destOrd="0" parTransId="{BCD74467-8789-42EE-A972-2C5C25844043}" sibTransId="{9B6195E8-6608-4162-A75A-C6FC7975ED1F}"/>
    <dgm:cxn modelId="{E06A861C-08E5-4A9A-86E8-5332BFDEA656}" type="presOf" srcId="{A4565B53-DFDD-4C78-B9D4-29E3C5C60FBF}" destId="{A681E5C0-7E8B-45C3-983D-8CFCB3E6E82C}" srcOrd="0" destOrd="2" presId="urn:microsoft.com/office/officeart/2005/8/layout/hProcess10"/>
    <dgm:cxn modelId="{1A99952D-81C5-4189-8410-3D33F6B533F5}" srcId="{B6026EF1-2A50-4F40-8C33-39AA219B9EC0}" destId="{DA114468-2F00-4E27-A266-47CC8A71A35F}" srcOrd="0" destOrd="0" parTransId="{A91EDF06-5AB7-4439-917A-099F19D11C99}" sibTransId="{067E39F8-716B-44A5-9F2D-F0080F731540}"/>
    <dgm:cxn modelId="{0AAA3036-9EA0-4CCA-94AB-5EF2A5824176}" type="presOf" srcId="{92FD674C-2642-4638-9A51-C088A9954A9E}" destId="{6A4E1F67-D744-4B27-AF86-D7C3B1A493E8}" srcOrd="0" destOrd="1" presId="urn:microsoft.com/office/officeart/2005/8/layout/hProcess10"/>
    <dgm:cxn modelId="{E628B436-AC9D-4814-8DC4-4FEFA1832021}" type="presOf" srcId="{B6026EF1-2A50-4F40-8C33-39AA219B9EC0}" destId="{1985BE9A-BC61-4047-8EE8-F87D99878944}" srcOrd="0" destOrd="0" presId="urn:microsoft.com/office/officeart/2005/8/layout/hProcess10"/>
    <dgm:cxn modelId="{58B71D5B-F9EB-4958-9ECD-33817ABFE995}" type="presOf" srcId="{5FCB93B2-73B4-48EB-A193-68E13B240E6E}" destId="{A681E5C0-7E8B-45C3-983D-8CFCB3E6E82C}" srcOrd="0" destOrd="1" presId="urn:microsoft.com/office/officeart/2005/8/layout/hProcess10"/>
    <dgm:cxn modelId="{723D4248-0D8C-4EA2-B9AD-1EFB62869E82}" type="presOf" srcId="{DA114468-2F00-4E27-A266-47CC8A71A35F}" destId="{E60B04E5-FFA2-4121-AAEC-A5B001C64F08}" srcOrd="0" destOrd="0" presId="urn:microsoft.com/office/officeart/2005/8/layout/hProcess10"/>
    <dgm:cxn modelId="{5CC44F4A-5EE7-4CE1-BEBE-F0840621B05D}" srcId="{DA114468-2F00-4E27-A266-47CC8A71A35F}" destId="{339E80D7-B3BE-460D-A6EE-22D9A2924CF4}" srcOrd="0" destOrd="0" parTransId="{9027C778-6691-4339-A5FF-1C1A9A1B8040}" sibTransId="{219F9F56-4014-4148-8E78-5503C0D2E98B}"/>
    <dgm:cxn modelId="{40AFC56E-6E6F-4265-958F-B1B3B7D88EA0}" srcId="{DAAAC979-7927-4DD2-8E96-8EE4CC433AC6}" destId="{5FCB93B2-73B4-48EB-A193-68E13B240E6E}" srcOrd="0" destOrd="0" parTransId="{142AD435-3AB8-46AB-9574-76E670A0288F}" sibTransId="{171662F1-F85D-4182-889F-68C4658939B6}"/>
    <dgm:cxn modelId="{008E0877-8572-40D2-BAD0-1A43EC6BCE60}" type="presOf" srcId="{4C1692D1-BDA5-4214-9D3B-C08E064DA702}" destId="{E60B04E5-FFA2-4121-AAEC-A5B001C64F08}" srcOrd="0" destOrd="2" presId="urn:microsoft.com/office/officeart/2005/8/layout/hProcess10"/>
    <dgm:cxn modelId="{A7953E58-088C-42C0-9405-168CFD524DB2}" type="presOf" srcId="{067E39F8-716B-44A5-9F2D-F0080F731540}" destId="{0914201B-8611-4896-BE6B-3CF1C0BE07B8}" srcOrd="1" destOrd="0" presId="urn:microsoft.com/office/officeart/2005/8/layout/hProcess10"/>
    <dgm:cxn modelId="{2F9C527A-FE5D-4CA5-A30F-602772C09581}" type="presOf" srcId="{740B7D0D-CAD0-44E8-A04D-1C3D43C7DA72}" destId="{BDC5C2A3-87B2-4F73-AD12-459E794E44F2}" srcOrd="1" destOrd="0" presId="urn:microsoft.com/office/officeart/2005/8/layout/hProcess10"/>
    <dgm:cxn modelId="{6E302D7C-3547-4565-9E7B-1DDDEA1C2E28}" type="presOf" srcId="{740B7D0D-CAD0-44E8-A04D-1C3D43C7DA72}" destId="{C860558D-647C-4189-B69F-3C7C7F8D0F19}" srcOrd="0" destOrd="0" presId="urn:microsoft.com/office/officeart/2005/8/layout/hProcess10"/>
    <dgm:cxn modelId="{8FDC4684-FC77-4F94-B657-27BE76085A69}" srcId="{CDBC74F2-748C-4ED8-B83C-4816987CDD0F}" destId="{92FD674C-2642-4638-9A51-C088A9954A9E}" srcOrd="0" destOrd="0" parTransId="{237C59C7-D797-4B8A-A315-FBE1FA00C930}" sibTransId="{068A70AA-D71C-4F92-827D-4844D8BFF3CD}"/>
    <dgm:cxn modelId="{AC0D7796-E741-4832-8403-34C5FAE4BA50}" type="presOf" srcId="{DAAAC979-7927-4DD2-8E96-8EE4CC433AC6}" destId="{A681E5C0-7E8B-45C3-983D-8CFCB3E6E82C}" srcOrd="0" destOrd="0" presId="urn:microsoft.com/office/officeart/2005/8/layout/hProcess10"/>
    <dgm:cxn modelId="{DF9232A7-7531-432E-9E15-04BD040523FF}" type="presOf" srcId="{067E39F8-716B-44A5-9F2D-F0080F731540}" destId="{EFAFD630-4A2F-46D7-BCB3-7BBBF631BBB3}" srcOrd="0" destOrd="0" presId="urn:microsoft.com/office/officeart/2005/8/layout/hProcess10"/>
    <dgm:cxn modelId="{94B359B2-D029-4295-8877-E045882D1849}" srcId="{DAAAC979-7927-4DD2-8E96-8EE4CC433AC6}" destId="{A4565B53-DFDD-4C78-B9D4-29E3C5C60FBF}" srcOrd="1" destOrd="0" parTransId="{DE3F89F1-6B1F-4CE6-8A7F-8B2FB66CA3E0}" sibTransId="{0032BCCA-9EFB-44EE-82AA-EC6BDC07ABA3}"/>
    <dgm:cxn modelId="{B512A8B6-A0DB-4CCB-8F70-35A00A444204}" srcId="{B6026EF1-2A50-4F40-8C33-39AA219B9EC0}" destId="{DAAAC979-7927-4DD2-8E96-8EE4CC433AC6}" srcOrd="1" destOrd="0" parTransId="{4C914EFB-5C2A-4EC8-A398-B5EFD29BFCD9}" sibTransId="{740B7D0D-CAD0-44E8-A04D-1C3D43C7DA72}"/>
    <dgm:cxn modelId="{11587EB9-EC96-411E-9AE2-ADF31761511B}" srcId="{B6026EF1-2A50-4F40-8C33-39AA219B9EC0}" destId="{CDBC74F2-748C-4ED8-B83C-4816987CDD0F}" srcOrd="2" destOrd="0" parTransId="{FC26EFEE-D94C-4AEC-9543-0D634ACBD000}" sibTransId="{2779F531-3848-427C-BBD2-385050A9360F}"/>
    <dgm:cxn modelId="{884C8CCA-0F51-4A37-9E33-D3CF5D1AF0F1}" type="presOf" srcId="{CDBC74F2-748C-4ED8-B83C-4816987CDD0F}" destId="{6A4E1F67-D744-4B27-AF86-D7C3B1A493E8}" srcOrd="0" destOrd="0" presId="urn:microsoft.com/office/officeart/2005/8/layout/hProcess10"/>
    <dgm:cxn modelId="{009F18DF-885B-4ABD-A984-6456E12D86EE}" type="presOf" srcId="{339E80D7-B3BE-460D-A6EE-22D9A2924CF4}" destId="{E60B04E5-FFA2-4121-AAEC-A5B001C64F08}" srcOrd="0" destOrd="1" presId="urn:microsoft.com/office/officeart/2005/8/layout/hProcess10"/>
    <dgm:cxn modelId="{C350BF3C-C5A9-4EAB-8F47-FE57EFE459F2}" type="presParOf" srcId="{1985BE9A-BC61-4047-8EE8-F87D99878944}" destId="{C72DBD09-6B51-45BB-A365-A3661706ED41}" srcOrd="0" destOrd="0" presId="urn:microsoft.com/office/officeart/2005/8/layout/hProcess10"/>
    <dgm:cxn modelId="{F48CF61A-DEC0-4A67-BA9B-1627A93E7301}" type="presParOf" srcId="{C72DBD09-6B51-45BB-A365-A3661706ED41}" destId="{20910E34-672F-4C08-9578-611466413D9A}" srcOrd="0" destOrd="0" presId="urn:microsoft.com/office/officeart/2005/8/layout/hProcess10"/>
    <dgm:cxn modelId="{5ADE331D-559B-4708-B8C2-1D91D6714F2B}" type="presParOf" srcId="{C72DBD09-6B51-45BB-A365-A3661706ED41}" destId="{E60B04E5-FFA2-4121-AAEC-A5B001C64F08}" srcOrd="1" destOrd="0" presId="urn:microsoft.com/office/officeart/2005/8/layout/hProcess10"/>
    <dgm:cxn modelId="{57AF4621-1938-4110-90F7-69104CD397F4}" type="presParOf" srcId="{1985BE9A-BC61-4047-8EE8-F87D99878944}" destId="{EFAFD630-4A2F-46D7-BCB3-7BBBF631BBB3}" srcOrd="1" destOrd="0" presId="urn:microsoft.com/office/officeart/2005/8/layout/hProcess10"/>
    <dgm:cxn modelId="{CC1F466B-76F8-4282-8446-A7B0B841F87C}" type="presParOf" srcId="{EFAFD630-4A2F-46D7-BCB3-7BBBF631BBB3}" destId="{0914201B-8611-4896-BE6B-3CF1C0BE07B8}" srcOrd="0" destOrd="0" presId="urn:microsoft.com/office/officeart/2005/8/layout/hProcess10"/>
    <dgm:cxn modelId="{0E7E8345-64EB-4242-9F51-B7D9B12A59B4}" type="presParOf" srcId="{1985BE9A-BC61-4047-8EE8-F87D99878944}" destId="{7537DF8B-8E3F-4575-9CF0-AF9A609DF001}" srcOrd="2" destOrd="0" presId="urn:microsoft.com/office/officeart/2005/8/layout/hProcess10"/>
    <dgm:cxn modelId="{DA8F0AED-C9FD-4544-871C-6139A048EBF8}" type="presParOf" srcId="{7537DF8B-8E3F-4575-9CF0-AF9A609DF001}" destId="{8367EE6D-E9D7-45D5-A5C6-44E77A445473}" srcOrd="0" destOrd="0" presId="urn:microsoft.com/office/officeart/2005/8/layout/hProcess10"/>
    <dgm:cxn modelId="{F633AC64-D17C-41DC-A338-EA67A51142E2}" type="presParOf" srcId="{7537DF8B-8E3F-4575-9CF0-AF9A609DF001}" destId="{A681E5C0-7E8B-45C3-983D-8CFCB3E6E82C}" srcOrd="1" destOrd="0" presId="urn:microsoft.com/office/officeart/2005/8/layout/hProcess10"/>
    <dgm:cxn modelId="{30FA4FE1-B66C-4EF1-B421-67FD1C526D64}" type="presParOf" srcId="{1985BE9A-BC61-4047-8EE8-F87D99878944}" destId="{C860558D-647C-4189-B69F-3C7C7F8D0F19}" srcOrd="3" destOrd="0" presId="urn:microsoft.com/office/officeart/2005/8/layout/hProcess10"/>
    <dgm:cxn modelId="{31E9EEC1-D466-4391-A7D1-8C2190DF89BF}" type="presParOf" srcId="{C860558D-647C-4189-B69F-3C7C7F8D0F19}" destId="{BDC5C2A3-87B2-4F73-AD12-459E794E44F2}" srcOrd="0" destOrd="0" presId="urn:microsoft.com/office/officeart/2005/8/layout/hProcess10"/>
    <dgm:cxn modelId="{A049F417-D849-4CCD-974F-1EDFF6CDD85D}" type="presParOf" srcId="{1985BE9A-BC61-4047-8EE8-F87D99878944}" destId="{F9E8C41F-FE1F-4E2B-AD49-C302AAAC62DF}" srcOrd="4" destOrd="0" presId="urn:microsoft.com/office/officeart/2005/8/layout/hProcess10"/>
    <dgm:cxn modelId="{721A1BCF-E25A-4B05-83D1-88621B33A8A6}" type="presParOf" srcId="{F9E8C41F-FE1F-4E2B-AD49-C302AAAC62DF}" destId="{4327CD7B-BDEF-4AF2-8D5D-F2776A9554BA}" srcOrd="0" destOrd="0" presId="urn:microsoft.com/office/officeart/2005/8/layout/hProcess10"/>
    <dgm:cxn modelId="{8A23B0B6-4513-49BC-807C-49C49165829A}" type="presParOf" srcId="{F9E8C41F-FE1F-4E2B-AD49-C302AAAC62DF}" destId="{6A4E1F67-D744-4B27-AF86-D7C3B1A493E8}" srcOrd="1" destOrd="0" presId="urn:microsoft.com/office/officeart/2005/8/layout/hProcess10"/>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E0841E4-432F-4D4E-B760-726E4056F4EF}"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a:endParaRPr kumimoji="1" lang="ja-JP" altLang="en-US"/>
        </a:p>
      </dgm:t>
    </dgm:pt>
    <dgm:pt modelId="{D85ED313-ABB7-4A87-BAFC-D3D8019F89BD}">
      <dgm:prSet phldrT="[テキスト]" custT="1"/>
      <dgm:spPr/>
      <dgm:t>
        <a:bodyPr/>
        <a:lstStyle/>
        <a:p>
          <a:r>
            <a:rPr kumimoji="1" lang="ja-JP" altLang="en-US" sz="1800" b="1" dirty="0">
              <a:latin typeface="Meiryo UI" panose="020B0604030504040204" pitchFamily="50" charset="-128"/>
              <a:ea typeface="Meiryo UI" panose="020B0604030504040204" pitchFamily="50" charset="-128"/>
            </a:rPr>
            <a:t>共感</a:t>
          </a:r>
        </a:p>
      </dgm:t>
    </dgm:pt>
    <dgm:pt modelId="{0D0D642B-B1A9-4BAA-88AF-53D500D3279C}" type="parTrans" cxnId="{00FCB8B0-6D35-4790-89F6-DB2232513C4C}">
      <dgm:prSet/>
      <dgm:spPr/>
      <dgm:t>
        <a:bodyPr/>
        <a:lstStyle/>
        <a:p>
          <a:endParaRPr kumimoji="1" lang="ja-JP" altLang="en-US">
            <a:latin typeface="Meiryo UI" panose="020B0604030504040204" pitchFamily="50" charset="-128"/>
            <a:ea typeface="Meiryo UI" panose="020B0604030504040204" pitchFamily="50" charset="-128"/>
          </a:endParaRPr>
        </a:p>
      </dgm:t>
    </dgm:pt>
    <dgm:pt modelId="{2CFDDE7E-4EB0-4555-B7DC-3B908F540980}" type="sibTrans" cxnId="{00FCB8B0-6D35-4790-89F6-DB2232513C4C}">
      <dgm:prSet/>
      <dgm:spPr/>
      <dgm:t>
        <a:bodyPr/>
        <a:lstStyle/>
        <a:p>
          <a:endParaRPr kumimoji="1" lang="ja-JP" altLang="en-US">
            <a:latin typeface="Meiryo UI" panose="020B0604030504040204" pitchFamily="50" charset="-128"/>
            <a:ea typeface="Meiryo UI" panose="020B0604030504040204" pitchFamily="50" charset="-128"/>
          </a:endParaRPr>
        </a:p>
      </dgm:t>
    </dgm:pt>
    <dgm:pt modelId="{CBD5B828-9580-4C57-B239-885EA5EF369B}">
      <dgm:prSet phldrT="[テキスト]"/>
      <dgm:spPr/>
      <dgm:t>
        <a:bodyPr/>
        <a:lstStyle/>
        <a:p>
          <a:r>
            <a:rPr kumimoji="1" lang="ja-JP" altLang="en-US" dirty="0">
              <a:latin typeface="Meiryo UI" panose="020B0604030504040204" pitchFamily="50" charset="-128"/>
              <a:ea typeface="Meiryo UI" panose="020B0604030504040204" pitchFamily="50" charset="-128"/>
            </a:rPr>
            <a:t>ワークショップ</a:t>
          </a:r>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イベント（生産者</a:t>
          </a:r>
          <a:r>
            <a:rPr kumimoji="1" lang="en-US" altLang="ja-JP" dirty="0">
              <a:latin typeface="Meiryo UI" panose="020B0604030504040204" pitchFamily="50" charset="-128"/>
              <a:ea typeface="Meiryo UI" panose="020B0604030504040204" pitchFamily="50" charset="-128"/>
            </a:rPr>
            <a:t>×</a:t>
          </a:r>
          <a:r>
            <a:rPr kumimoji="1" lang="ja-JP" altLang="en-US" dirty="0">
              <a:latin typeface="Meiryo UI" panose="020B0604030504040204" pitchFamily="50" charset="-128"/>
              <a:ea typeface="Meiryo UI" panose="020B0604030504040204" pitchFamily="50" charset="-128"/>
            </a:rPr>
            <a:t>パティシエ）</a:t>
          </a:r>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共感投資</a:t>
          </a:r>
          <a:endParaRPr kumimoji="1" lang="en-US" altLang="ja-JP" dirty="0">
            <a:latin typeface="Meiryo UI" panose="020B0604030504040204" pitchFamily="50" charset="-128"/>
            <a:ea typeface="Meiryo UI" panose="020B0604030504040204" pitchFamily="50" charset="-128"/>
          </a:endParaRPr>
        </a:p>
        <a:p>
          <a:r>
            <a:rPr kumimoji="1" lang="en-US" altLang="ja-JP" dirty="0">
              <a:latin typeface="Meiryo UI" panose="020B0604030504040204" pitchFamily="50" charset="-128"/>
              <a:ea typeface="Meiryo UI" panose="020B0604030504040204" pitchFamily="50" charset="-128"/>
            </a:rPr>
            <a:t>SNS</a:t>
          </a:r>
          <a:r>
            <a:rPr kumimoji="1" lang="ja-JP" altLang="en-US" dirty="0">
              <a:latin typeface="Meiryo UI" panose="020B0604030504040204" pitchFamily="50" charset="-128"/>
              <a:ea typeface="Meiryo UI" panose="020B0604030504040204" pitchFamily="50" charset="-128"/>
            </a:rPr>
            <a:t>ファンづくり</a:t>
          </a:r>
        </a:p>
      </dgm:t>
    </dgm:pt>
    <dgm:pt modelId="{5CF19270-A6E0-4CD6-A750-62E6FAC4CD13}" type="parTrans" cxnId="{C68F01A2-601F-43A8-83F8-783CB783C3A9}">
      <dgm:prSet/>
      <dgm:spPr/>
      <dgm:t>
        <a:bodyPr/>
        <a:lstStyle/>
        <a:p>
          <a:endParaRPr kumimoji="1" lang="ja-JP" altLang="en-US">
            <a:latin typeface="Meiryo UI" panose="020B0604030504040204" pitchFamily="50" charset="-128"/>
            <a:ea typeface="Meiryo UI" panose="020B0604030504040204" pitchFamily="50" charset="-128"/>
          </a:endParaRPr>
        </a:p>
      </dgm:t>
    </dgm:pt>
    <dgm:pt modelId="{8C763C23-BD42-4295-B641-5D7A292A9067}" type="sibTrans" cxnId="{C68F01A2-601F-43A8-83F8-783CB783C3A9}">
      <dgm:prSet/>
      <dgm:spPr/>
      <dgm:t>
        <a:bodyPr/>
        <a:lstStyle/>
        <a:p>
          <a:endParaRPr kumimoji="1" lang="ja-JP" altLang="en-US">
            <a:latin typeface="Meiryo UI" panose="020B0604030504040204" pitchFamily="50" charset="-128"/>
            <a:ea typeface="Meiryo UI" panose="020B0604030504040204" pitchFamily="50" charset="-128"/>
          </a:endParaRPr>
        </a:p>
      </dgm:t>
    </dgm:pt>
    <dgm:pt modelId="{8EBFC5BC-685B-4AF5-A1D0-594392C4D4E0}">
      <dgm:prSet phldrT="[テキスト]" custT="1"/>
      <dgm:spPr/>
      <dgm:t>
        <a:bodyPr/>
        <a:lstStyle/>
        <a:p>
          <a:r>
            <a:rPr kumimoji="1" lang="ja-JP" altLang="en-US" sz="1800" b="1" dirty="0">
              <a:latin typeface="Meiryo UI" panose="020B0604030504040204" pitchFamily="50" charset="-128"/>
              <a:ea typeface="Meiryo UI" panose="020B0604030504040204" pitchFamily="50" charset="-128"/>
            </a:rPr>
            <a:t>共創</a:t>
          </a:r>
        </a:p>
      </dgm:t>
    </dgm:pt>
    <dgm:pt modelId="{A2351125-A1CE-4CCD-B79B-997BE71B0AD9}" type="parTrans" cxnId="{1733C826-DC99-41ED-B4E6-E185C426DA23}">
      <dgm:prSet/>
      <dgm:spPr/>
      <dgm:t>
        <a:bodyPr/>
        <a:lstStyle/>
        <a:p>
          <a:endParaRPr kumimoji="1" lang="ja-JP" altLang="en-US">
            <a:latin typeface="Meiryo UI" panose="020B0604030504040204" pitchFamily="50" charset="-128"/>
            <a:ea typeface="Meiryo UI" panose="020B0604030504040204" pitchFamily="50" charset="-128"/>
          </a:endParaRPr>
        </a:p>
      </dgm:t>
    </dgm:pt>
    <dgm:pt modelId="{5A994486-4148-4583-A355-FBA7DDBFC1BA}" type="sibTrans" cxnId="{1733C826-DC99-41ED-B4E6-E185C426DA23}">
      <dgm:prSet/>
      <dgm:spPr/>
      <dgm:t>
        <a:bodyPr/>
        <a:lstStyle/>
        <a:p>
          <a:endParaRPr kumimoji="1" lang="ja-JP" altLang="en-US">
            <a:latin typeface="Meiryo UI" panose="020B0604030504040204" pitchFamily="50" charset="-128"/>
            <a:ea typeface="Meiryo UI" panose="020B0604030504040204" pitchFamily="50" charset="-128"/>
          </a:endParaRPr>
        </a:p>
      </dgm:t>
    </dgm:pt>
    <dgm:pt modelId="{1CD34EAA-DA2E-40E4-B73A-A16F90F4D097}">
      <dgm:prSet phldrT="[テキスト]"/>
      <dgm:spPr/>
      <dgm:t>
        <a:bodyPr/>
        <a:lstStyle/>
        <a:p>
          <a:r>
            <a:rPr kumimoji="1" lang="ja-JP" altLang="en-US" dirty="0">
              <a:latin typeface="Meiryo UI" panose="020B0604030504040204" pitchFamily="50" charset="-128"/>
              <a:ea typeface="Meiryo UI" panose="020B0604030504040204" pitchFamily="50" charset="-128"/>
            </a:rPr>
            <a:t>試作</a:t>
          </a:r>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シェアキッチン</a:t>
          </a:r>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コラボイベント</a:t>
          </a:r>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クラファン</a:t>
          </a:r>
          <a:r>
            <a:rPr kumimoji="1" lang="en-US" altLang="ja-JP" dirty="0" err="1">
              <a:latin typeface="Meiryo UI" panose="020B0604030504040204" pitchFamily="50" charset="-128"/>
              <a:ea typeface="Meiryo UI" panose="020B0604030504040204" pitchFamily="50" charset="-128"/>
            </a:rPr>
            <a:t>etc</a:t>
          </a:r>
          <a:endParaRPr kumimoji="1" lang="en-US" altLang="ja-JP" dirty="0">
            <a:latin typeface="Meiryo UI" panose="020B0604030504040204" pitchFamily="50" charset="-128"/>
            <a:ea typeface="Meiryo UI" panose="020B0604030504040204" pitchFamily="50" charset="-128"/>
          </a:endParaRPr>
        </a:p>
      </dgm:t>
    </dgm:pt>
    <dgm:pt modelId="{28F60E32-B5E0-43A0-A8DA-F1E67DCC2AC9}" type="parTrans" cxnId="{F762B94F-14EE-4E85-9400-BB44A6C59D3E}">
      <dgm:prSet/>
      <dgm:spPr/>
      <dgm:t>
        <a:bodyPr/>
        <a:lstStyle/>
        <a:p>
          <a:endParaRPr kumimoji="1" lang="ja-JP" altLang="en-US">
            <a:latin typeface="Meiryo UI" panose="020B0604030504040204" pitchFamily="50" charset="-128"/>
            <a:ea typeface="Meiryo UI" panose="020B0604030504040204" pitchFamily="50" charset="-128"/>
          </a:endParaRPr>
        </a:p>
      </dgm:t>
    </dgm:pt>
    <dgm:pt modelId="{60D92D9C-0B03-4286-A5DF-B887157F4B33}" type="sibTrans" cxnId="{F762B94F-14EE-4E85-9400-BB44A6C59D3E}">
      <dgm:prSet/>
      <dgm:spPr/>
      <dgm:t>
        <a:bodyPr/>
        <a:lstStyle/>
        <a:p>
          <a:endParaRPr kumimoji="1" lang="ja-JP" altLang="en-US">
            <a:latin typeface="Meiryo UI" panose="020B0604030504040204" pitchFamily="50" charset="-128"/>
            <a:ea typeface="Meiryo UI" panose="020B0604030504040204" pitchFamily="50" charset="-128"/>
          </a:endParaRPr>
        </a:p>
      </dgm:t>
    </dgm:pt>
    <dgm:pt modelId="{F49F5820-0338-43AC-B1E6-FE2D7713876D}">
      <dgm:prSet phldrT="[テキスト]" custT="1"/>
      <dgm:spPr/>
      <dgm:t>
        <a:bodyPr/>
        <a:lstStyle/>
        <a:p>
          <a:r>
            <a:rPr kumimoji="1" lang="ja-JP" altLang="en-US" sz="1800" b="1" dirty="0">
              <a:latin typeface="Meiryo UI" panose="020B0604030504040204" pitchFamily="50" charset="-128"/>
              <a:ea typeface="Meiryo UI" panose="020B0604030504040204" pitchFamily="50" charset="-128"/>
            </a:rPr>
            <a:t>収益化</a:t>
          </a:r>
        </a:p>
      </dgm:t>
    </dgm:pt>
    <dgm:pt modelId="{8F8CF93F-126C-4E2B-AAE5-03A764ABE61F}" type="parTrans" cxnId="{0FE2F5E6-30A6-4C9B-B906-D9A916086A44}">
      <dgm:prSet/>
      <dgm:spPr/>
      <dgm:t>
        <a:bodyPr/>
        <a:lstStyle/>
        <a:p>
          <a:endParaRPr kumimoji="1" lang="ja-JP" altLang="en-US">
            <a:latin typeface="Meiryo UI" panose="020B0604030504040204" pitchFamily="50" charset="-128"/>
            <a:ea typeface="Meiryo UI" panose="020B0604030504040204" pitchFamily="50" charset="-128"/>
          </a:endParaRPr>
        </a:p>
      </dgm:t>
    </dgm:pt>
    <dgm:pt modelId="{3AD03564-0CB5-4EEF-BCF0-0100EB220EBB}" type="sibTrans" cxnId="{0FE2F5E6-30A6-4C9B-B906-D9A916086A44}">
      <dgm:prSet/>
      <dgm:spPr/>
      <dgm:t>
        <a:bodyPr/>
        <a:lstStyle/>
        <a:p>
          <a:endParaRPr kumimoji="1" lang="ja-JP" altLang="en-US">
            <a:latin typeface="Meiryo UI" panose="020B0604030504040204" pitchFamily="50" charset="-128"/>
            <a:ea typeface="Meiryo UI" panose="020B0604030504040204" pitchFamily="50" charset="-128"/>
          </a:endParaRPr>
        </a:p>
      </dgm:t>
    </dgm:pt>
    <dgm:pt modelId="{68152FA4-31C9-4161-BD0A-423B230196DB}">
      <dgm:prSet phldrT="[テキスト]"/>
      <dgm:spPr/>
      <dgm:t>
        <a:bodyPr/>
        <a:lstStyle/>
        <a:p>
          <a:r>
            <a:rPr kumimoji="1" lang="ja-JP" altLang="en-US" dirty="0">
              <a:latin typeface="Meiryo UI" panose="020B0604030504040204" pitchFamily="50" charset="-128"/>
              <a:ea typeface="Meiryo UI" panose="020B0604030504040204" pitchFamily="50" charset="-128"/>
            </a:rPr>
            <a:t>商品化・カフェメニュー</a:t>
          </a:r>
          <a:endParaRPr kumimoji="1" lang="en-US" altLang="ja-JP" dirty="0">
            <a:latin typeface="Meiryo UI" panose="020B0604030504040204" pitchFamily="50" charset="-128"/>
            <a:ea typeface="Meiryo UI" panose="020B0604030504040204" pitchFamily="50" charset="-128"/>
          </a:endParaRPr>
        </a:p>
        <a:p>
          <a:r>
            <a:rPr kumimoji="1" lang="en-US" altLang="ja-JP" dirty="0">
              <a:latin typeface="Meiryo UI" panose="020B0604030504040204" pitchFamily="50" charset="-128"/>
              <a:ea typeface="Meiryo UI" panose="020B0604030504040204" pitchFamily="50" charset="-128"/>
            </a:rPr>
            <a:t>EC</a:t>
          </a:r>
          <a:r>
            <a:rPr kumimoji="1" lang="ja-JP" altLang="en-US" dirty="0">
              <a:latin typeface="Meiryo UI" panose="020B0604030504040204" pitchFamily="50" charset="-128"/>
              <a:ea typeface="Meiryo UI" panose="020B0604030504040204" pitchFamily="50" charset="-128"/>
            </a:rPr>
            <a:t>販売</a:t>
          </a:r>
          <a:endParaRPr kumimoji="1" lang="en-US" altLang="ja-JP" dirty="0">
            <a:latin typeface="Meiryo UI" panose="020B0604030504040204" pitchFamily="50" charset="-128"/>
            <a:ea typeface="Meiryo UI" panose="020B0604030504040204" pitchFamily="50" charset="-128"/>
          </a:endParaRPr>
        </a:p>
        <a:p>
          <a:r>
            <a:rPr kumimoji="1" lang="en-US" altLang="ja-JP" dirty="0">
              <a:latin typeface="Meiryo UI" panose="020B0604030504040204" pitchFamily="50" charset="-128"/>
              <a:ea typeface="Meiryo UI" panose="020B0604030504040204" pitchFamily="50" charset="-128"/>
            </a:rPr>
            <a:t>1</a:t>
          </a:r>
          <a:r>
            <a:rPr kumimoji="1" lang="ja-JP" altLang="en-US" dirty="0">
              <a:latin typeface="Meiryo UI" panose="020B0604030504040204" pitchFamily="50" charset="-128"/>
              <a:ea typeface="Meiryo UI" panose="020B0604030504040204" pitchFamily="50" charset="-128"/>
            </a:rPr>
            <a:t>日カフェ店長</a:t>
          </a:r>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endParaRPr kumimoji="1" lang="ja-JP" altLang="en-US" dirty="0">
            <a:latin typeface="Meiryo UI" panose="020B0604030504040204" pitchFamily="50" charset="-128"/>
            <a:ea typeface="Meiryo UI" panose="020B0604030504040204" pitchFamily="50" charset="-128"/>
          </a:endParaRPr>
        </a:p>
      </dgm:t>
    </dgm:pt>
    <dgm:pt modelId="{2F038246-0582-40DB-B67F-9FFCF59C4C71}" type="parTrans" cxnId="{C3E6D080-9A83-41C9-A674-0FC936DA1D2F}">
      <dgm:prSet/>
      <dgm:spPr/>
      <dgm:t>
        <a:bodyPr/>
        <a:lstStyle/>
        <a:p>
          <a:endParaRPr kumimoji="1" lang="ja-JP" altLang="en-US">
            <a:latin typeface="Meiryo UI" panose="020B0604030504040204" pitchFamily="50" charset="-128"/>
            <a:ea typeface="Meiryo UI" panose="020B0604030504040204" pitchFamily="50" charset="-128"/>
          </a:endParaRPr>
        </a:p>
      </dgm:t>
    </dgm:pt>
    <dgm:pt modelId="{8FC3DC04-C976-411F-9821-8FCCB0E1C52B}" type="sibTrans" cxnId="{C3E6D080-9A83-41C9-A674-0FC936DA1D2F}">
      <dgm:prSet/>
      <dgm:spPr/>
      <dgm:t>
        <a:bodyPr/>
        <a:lstStyle/>
        <a:p>
          <a:endParaRPr kumimoji="1" lang="ja-JP" altLang="en-US">
            <a:latin typeface="Meiryo UI" panose="020B0604030504040204" pitchFamily="50" charset="-128"/>
            <a:ea typeface="Meiryo UI" panose="020B0604030504040204" pitchFamily="50" charset="-128"/>
          </a:endParaRPr>
        </a:p>
      </dgm:t>
    </dgm:pt>
    <dgm:pt modelId="{780CC2A6-477D-4C00-8ADD-E8990915225A}" type="pres">
      <dgm:prSet presAssocID="{CE0841E4-432F-4D4E-B760-726E4056F4EF}" presName="Name0" presStyleCnt="0">
        <dgm:presLayoutVars>
          <dgm:chMax val="5"/>
          <dgm:chPref val="5"/>
          <dgm:dir/>
          <dgm:animLvl val="lvl"/>
        </dgm:presLayoutVars>
      </dgm:prSet>
      <dgm:spPr/>
    </dgm:pt>
    <dgm:pt modelId="{297DEA87-6B6B-4514-B894-C8258BDBD7FA}" type="pres">
      <dgm:prSet presAssocID="{D85ED313-ABB7-4A87-BAFC-D3D8019F89BD}" presName="parentText1" presStyleLbl="node1" presStyleIdx="0" presStyleCnt="3">
        <dgm:presLayoutVars>
          <dgm:chMax/>
          <dgm:chPref val="3"/>
          <dgm:bulletEnabled val="1"/>
        </dgm:presLayoutVars>
      </dgm:prSet>
      <dgm:spPr/>
    </dgm:pt>
    <dgm:pt modelId="{AC2EFB55-D879-4891-96B3-4281EC323989}" type="pres">
      <dgm:prSet presAssocID="{D85ED313-ABB7-4A87-BAFC-D3D8019F89BD}" presName="childText1" presStyleLbl="solidAlignAcc1" presStyleIdx="0" presStyleCnt="3">
        <dgm:presLayoutVars>
          <dgm:chMax val="0"/>
          <dgm:chPref val="0"/>
          <dgm:bulletEnabled val="1"/>
        </dgm:presLayoutVars>
      </dgm:prSet>
      <dgm:spPr/>
    </dgm:pt>
    <dgm:pt modelId="{0229AF33-E950-4BDE-ABF4-7B0BC7D4D77E}" type="pres">
      <dgm:prSet presAssocID="{8EBFC5BC-685B-4AF5-A1D0-594392C4D4E0}" presName="parentText2" presStyleLbl="node1" presStyleIdx="1" presStyleCnt="3">
        <dgm:presLayoutVars>
          <dgm:chMax/>
          <dgm:chPref val="3"/>
          <dgm:bulletEnabled val="1"/>
        </dgm:presLayoutVars>
      </dgm:prSet>
      <dgm:spPr/>
    </dgm:pt>
    <dgm:pt modelId="{1CAECCAB-4201-4A34-8AE1-D8359A232DC6}" type="pres">
      <dgm:prSet presAssocID="{8EBFC5BC-685B-4AF5-A1D0-594392C4D4E0}" presName="childText2" presStyleLbl="solidAlignAcc1" presStyleIdx="1" presStyleCnt="3">
        <dgm:presLayoutVars>
          <dgm:chMax val="0"/>
          <dgm:chPref val="0"/>
          <dgm:bulletEnabled val="1"/>
        </dgm:presLayoutVars>
      </dgm:prSet>
      <dgm:spPr/>
    </dgm:pt>
    <dgm:pt modelId="{288BA818-CA8C-4243-BB1B-EA9274629889}" type="pres">
      <dgm:prSet presAssocID="{F49F5820-0338-43AC-B1E6-FE2D7713876D}" presName="parentText3" presStyleLbl="node1" presStyleIdx="2" presStyleCnt="3">
        <dgm:presLayoutVars>
          <dgm:chMax/>
          <dgm:chPref val="3"/>
          <dgm:bulletEnabled val="1"/>
        </dgm:presLayoutVars>
      </dgm:prSet>
      <dgm:spPr/>
    </dgm:pt>
    <dgm:pt modelId="{DF75AF69-E547-4D9B-BD45-FB7B0219FEE4}" type="pres">
      <dgm:prSet presAssocID="{F49F5820-0338-43AC-B1E6-FE2D7713876D}" presName="childText3" presStyleLbl="solidAlignAcc1" presStyleIdx="2" presStyleCnt="3">
        <dgm:presLayoutVars>
          <dgm:chMax val="0"/>
          <dgm:chPref val="0"/>
          <dgm:bulletEnabled val="1"/>
        </dgm:presLayoutVars>
      </dgm:prSet>
      <dgm:spPr/>
    </dgm:pt>
  </dgm:ptLst>
  <dgm:cxnLst>
    <dgm:cxn modelId="{FB99BE0B-5319-43CF-BB96-7B760B1AAF49}" type="presOf" srcId="{68152FA4-31C9-4161-BD0A-423B230196DB}" destId="{DF75AF69-E547-4D9B-BD45-FB7B0219FEE4}" srcOrd="0" destOrd="0" presId="urn:microsoft.com/office/officeart/2009/3/layout/IncreasingArrowsProcess"/>
    <dgm:cxn modelId="{5120B920-BE41-4DAE-B98A-1BC050AB2139}" type="presOf" srcId="{1CD34EAA-DA2E-40E4-B73A-A16F90F4D097}" destId="{1CAECCAB-4201-4A34-8AE1-D8359A232DC6}" srcOrd="0" destOrd="0" presId="urn:microsoft.com/office/officeart/2009/3/layout/IncreasingArrowsProcess"/>
    <dgm:cxn modelId="{1733C826-DC99-41ED-B4E6-E185C426DA23}" srcId="{CE0841E4-432F-4D4E-B760-726E4056F4EF}" destId="{8EBFC5BC-685B-4AF5-A1D0-594392C4D4E0}" srcOrd="1" destOrd="0" parTransId="{A2351125-A1CE-4CCD-B79B-997BE71B0AD9}" sibTransId="{5A994486-4148-4583-A355-FBA7DDBFC1BA}"/>
    <dgm:cxn modelId="{F762B94F-14EE-4E85-9400-BB44A6C59D3E}" srcId="{8EBFC5BC-685B-4AF5-A1D0-594392C4D4E0}" destId="{1CD34EAA-DA2E-40E4-B73A-A16F90F4D097}" srcOrd="0" destOrd="0" parTransId="{28F60E32-B5E0-43A0-A8DA-F1E67DCC2AC9}" sibTransId="{60D92D9C-0B03-4286-A5DF-B887157F4B33}"/>
    <dgm:cxn modelId="{C3E6D080-9A83-41C9-A674-0FC936DA1D2F}" srcId="{F49F5820-0338-43AC-B1E6-FE2D7713876D}" destId="{68152FA4-31C9-4161-BD0A-423B230196DB}" srcOrd="0" destOrd="0" parTransId="{2F038246-0582-40DB-B67F-9FFCF59C4C71}" sibTransId="{8FC3DC04-C976-411F-9821-8FCCB0E1C52B}"/>
    <dgm:cxn modelId="{F586DA84-9026-44C7-9D90-31458DA3FA90}" type="presOf" srcId="{CE0841E4-432F-4D4E-B760-726E4056F4EF}" destId="{780CC2A6-477D-4C00-8ADD-E8990915225A}" srcOrd="0" destOrd="0" presId="urn:microsoft.com/office/officeart/2009/3/layout/IncreasingArrowsProcess"/>
    <dgm:cxn modelId="{C68F01A2-601F-43A8-83F8-783CB783C3A9}" srcId="{D85ED313-ABB7-4A87-BAFC-D3D8019F89BD}" destId="{CBD5B828-9580-4C57-B239-885EA5EF369B}" srcOrd="0" destOrd="0" parTransId="{5CF19270-A6E0-4CD6-A750-62E6FAC4CD13}" sibTransId="{8C763C23-BD42-4295-B641-5D7A292A9067}"/>
    <dgm:cxn modelId="{00FCB8B0-6D35-4790-89F6-DB2232513C4C}" srcId="{CE0841E4-432F-4D4E-B760-726E4056F4EF}" destId="{D85ED313-ABB7-4A87-BAFC-D3D8019F89BD}" srcOrd="0" destOrd="0" parTransId="{0D0D642B-B1A9-4BAA-88AF-53D500D3279C}" sibTransId="{2CFDDE7E-4EB0-4555-B7DC-3B908F540980}"/>
    <dgm:cxn modelId="{6EF90EBF-64E5-49C8-BF12-1F31658AC2EC}" type="presOf" srcId="{D85ED313-ABB7-4A87-BAFC-D3D8019F89BD}" destId="{297DEA87-6B6B-4514-B894-C8258BDBD7FA}" srcOrd="0" destOrd="0" presId="urn:microsoft.com/office/officeart/2009/3/layout/IncreasingArrowsProcess"/>
    <dgm:cxn modelId="{E69EF3E5-A6C7-4B09-A86D-BDBC645439CB}" type="presOf" srcId="{CBD5B828-9580-4C57-B239-885EA5EF369B}" destId="{AC2EFB55-D879-4891-96B3-4281EC323989}" srcOrd="0" destOrd="0" presId="urn:microsoft.com/office/officeart/2009/3/layout/IncreasingArrowsProcess"/>
    <dgm:cxn modelId="{0FE2F5E6-30A6-4C9B-B906-D9A916086A44}" srcId="{CE0841E4-432F-4D4E-B760-726E4056F4EF}" destId="{F49F5820-0338-43AC-B1E6-FE2D7713876D}" srcOrd="2" destOrd="0" parTransId="{8F8CF93F-126C-4E2B-AAE5-03A764ABE61F}" sibTransId="{3AD03564-0CB5-4EEF-BCF0-0100EB220EBB}"/>
    <dgm:cxn modelId="{64AAD2F4-E42E-4016-963B-50F50B36219C}" type="presOf" srcId="{F49F5820-0338-43AC-B1E6-FE2D7713876D}" destId="{288BA818-CA8C-4243-BB1B-EA9274629889}" srcOrd="0" destOrd="0" presId="urn:microsoft.com/office/officeart/2009/3/layout/IncreasingArrowsProcess"/>
    <dgm:cxn modelId="{DA7BA2FD-8589-4D8D-9E83-9352FD3F05A2}" type="presOf" srcId="{8EBFC5BC-685B-4AF5-A1D0-594392C4D4E0}" destId="{0229AF33-E950-4BDE-ABF4-7B0BC7D4D77E}" srcOrd="0" destOrd="0" presId="urn:microsoft.com/office/officeart/2009/3/layout/IncreasingArrowsProcess"/>
    <dgm:cxn modelId="{70478E1C-9A10-4DC1-9CA5-2D3A12F7E6E2}" type="presParOf" srcId="{780CC2A6-477D-4C00-8ADD-E8990915225A}" destId="{297DEA87-6B6B-4514-B894-C8258BDBD7FA}" srcOrd="0" destOrd="0" presId="urn:microsoft.com/office/officeart/2009/3/layout/IncreasingArrowsProcess"/>
    <dgm:cxn modelId="{95771EC7-587A-4CA2-A81A-02D33421A594}" type="presParOf" srcId="{780CC2A6-477D-4C00-8ADD-E8990915225A}" destId="{AC2EFB55-D879-4891-96B3-4281EC323989}" srcOrd="1" destOrd="0" presId="urn:microsoft.com/office/officeart/2009/3/layout/IncreasingArrowsProcess"/>
    <dgm:cxn modelId="{ED536266-39AC-444F-91FC-F43BF4772F75}" type="presParOf" srcId="{780CC2A6-477D-4C00-8ADD-E8990915225A}" destId="{0229AF33-E950-4BDE-ABF4-7B0BC7D4D77E}" srcOrd="2" destOrd="0" presId="urn:microsoft.com/office/officeart/2009/3/layout/IncreasingArrowsProcess"/>
    <dgm:cxn modelId="{CAB3BA9B-13CA-42B0-AB0C-D4344E2805D8}" type="presParOf" srcId="{780CC2A6-477D-4C00-8ADD-E8990915225A}" destId="{1CAECCAB-4201-4A34-8AE1-D8359A232DC6}" srcOrd="3" destOrd="0" presId="urn:microsoft.com/office/officeart/2009/3/layout/IncreasingArrowsProcess"/>
    <dgm:cxn modelId="{D3A1EDA3-51E3-4704-95B5-624C307D12D1}" type="presParOf" srcId="{780CC2A6-477D-4C00-8ADD-E8990915225A}" destId="{288BA818-CA8C-4243-BB1B-EA9274629889}" srcOrd="4" destOrd="0" presId="urn:microsoft.com/office/officeart/2009/3/layout/IncreasingArrowsProcess"/>
    <dgm:cxn modelId="{4DADBE0A-3FE7-4BFD-815B-A194E12417E3}" type="presParOf" srcId="{780CC2A6-477D-4C00-8ADD-E8990915225A}" destId="{DF75AF69-E547-4D9B-BD45-FB7B0219FEE4}" srcOrd="5"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5B27BDD-EC99-4072-9211-5FE8D54E5B70}" type="doc">
      <dgm:prSet loTypeId="urn:microsoft.com/office/officeart/2005/8/layout/pyramid1" loCatId="pyramid" qsTypeId="urn:microsoft.com/office/officeart/2005/8/quickstyle/simple1" qsCatId="simple" csTypeId="urn:microsoft.com/office/officeart/2005/8/colors/accent1_1" csCatId="accent1" phldr="1"/>
      <dgm:spPr/>
    </dgm:pt>
    <dgm:pt modelId="{8842F7BB-1CD9-427B-B378-4AD45A22FA2F}">
      <dgm:prSet phldrT="[テキスト]"/>
      <dgm:spPr/>
      <dgm:t>
        <a:bodyPr/>
        <a:lstStyle/>
        <a:p>
          <a:r>
            <a:rPr kumimoji="1" lang="ja-JP" altLang="en-US" dirty="0">
              <a:latin typeface="Meiryo UI" panose="020B0604030504040204" pitchFamily="50" charset="-128"/>
              <a:ea typeface="Meiryo UI" panose="020B0604030504040204" pitchFamily="50" charset="-128"/>
            </a:rPr>
            <a:t>安心</a:t>
          </a:r>
        </a:p>
      </dgm:t>
    </dgm:pt>
    <dgm:pt modelId="{5A34D926-E991-4002-BCD1-F98114845052}" type="parTrans" cxnId="{B33A93EB-5009-4621-BB0A-F14359A016B8}">
      <dgm:prSet/>
      <dgm:spPr/>
      <dgm:t>
        <a:bodyPr/>
        <a:lstStyle/>
        <a:p>
          <a:endParaRPr kumimoji="1" lang="ja-JP" altLang="en-US">
            <a:latin typeface="Meiryo UI" panose="020B0604030504040204" pitchFamily="50" charset="-128"/>
            <a:ea typeface="Meiryo UI" panose="020B0604030504040204" pitchFamily="50" charset="-128"/>
          </a:endParaRPr>
        </a:p>
      </dgm:t>
    </dgm:pt>
    <dgm:pt modelId="{90D32D0C-98E2-4EA7-952C-5DC2EEE28EBD}" type="sibTrans" cxnId="{B33A93EB-5009-4621-BB0A-F14359A016B8}">
      <dgm:prSet/>
      <dgm:spPr/>
      <dgm:t>
        <a:bodyPr/>
        <a:lstStyle/>
        <a:p>
          <a:endParaRPr kumimoji="1" lang="ja-JP" altLang="en-US">
            <a:latin typeface="Meiryo UI" panose="020B0604030504040204" pitchFamily="50" charset="-128"/>
            <a:ea typeface="Meiryo UI" panose="020B0604030504040204" pitchFamily="50" charset="-128"/>
          </a:endParaRPr>
        </a:p>
      </dgm:t>
    </dgm:pt>
    <dgm:pt modelId="{80662994-9B74-43E8-A051-6596C08CF408}">
      <dgm:prSet/>
      <dgm:spPr/>
      <dgm:t>
        <a:bodyPr/>
        <a:lstStyle/>
        <a:p>
          <a:r>
            <a:rPr kumimoji="1" lang="ja-JP" altLang="en-US" dirty="0">
              <a:latin typeface="Meiryo UI" panose="020B0604030504040204" pitchFamily="50" charset="-128"/>
              <a:ea typeface="Meiryo UI" panose="020B0604030504040204" pitchFamily="50" charset="-128"/>
            </a:rPr>
            <a:t>生存</a:t>
          </a:r>
        </a:p>
      </dgm:t>
    </dgm:pt>
    <dgm:pt modelId="{9AFD7B92-9CB2-4280-B28B-AD1BA5A238CD}" type="parTrans" cxnId="{594D15A0-DA30-4B0B-9DCD-F1B90D9938A9}">
      <dgm:prSet/>
      <dgm:spPr/>
      <dgm:t>
        <a:bodyPr/>
        <a:lstStyle/>
        <a:p>
          <a:endParaRPr kumimoji="1" lang="ja-JP" altLang="en-US">
            <a:latin typeface="Meiryo UI" panose="020B0604030504040204" pitchFamily="50" charset="-128"/>
            <a:ea typeface="Meiryo UI" panose="020B0604030504040204" pitchFamily="50" charset="-128"/>
          </a:endParaRPr>
        </a:p>
      </dgm:t>
    </dgm:pt>
    <dgm:pt modelId="{BCC76157-5182-457C-AC82-743284F0031A}" type="sibTrans" cxnId="{594D15A0-DA30-4B0B-9DCD-F1B90D9938A9}">
      <dgm:prSet/>
      <dgm:spPr/>
      <dgm:t>
        <a:bodyPr/>
        <a:lstStyle/>
        <a:p>
          <a:endParaRPr kumimoji="1" lang="ja-JP" altLang="en-US">
            <a:latin typeface="Meiryo UI" panose="020B0604030504040204" pitchFamily="50" charset="-128"/>
            <a:ea typeface="Meiryo UI" panose="020B0604030504040204" pitchFamily="50" charset="-128"/>
          </a:endParaRPr>
        </a:p>
      </dgm:t>
    </dgm:pt>
    <dgm:pt modelId="{0C3527AF-E52A-425D-A26A-BC6B52095D62}">
      <dgm:prSet/>
      <dgm:spPr/>
      <dgm:t>
        <a:bodyPr/>
        <a:lstStyle/>
        <a:p>
          <a:r>
            <a:rPr kumimoji="1" lang="ja-JP" altLang="en-US" dirty="0">
              <a:latin typeface="Meiryo UI" panose="020B0604030504040204" pitchFamily="50" charset="-128"/>
              <a:ea typeface="Meiryo UI" panose="020B0604030504040204" pitchFamily="50" charset="-128"/>
            </a:rPr>
            <a:t>所属</a:t>
          </a:r>
        </a:p>
      </dgm:t>
    </dgm:pt>
    <dgm:pt modelId="{74F1DC80-B726-4133-9876-5E95EDBAC69F}" type="parTrans" cxnId="{DDE737DA-8EC3-4518-A1E5-4BBB64705250}">
      <dgm:prSet/>
      <dgm:spPr/>
      <dgm:t>
        <a:bodyPr/>
        <a:lstStyle/>
        <a:p>
          <a:endParaRPr kumimoji="1" lang="ja-JP" altLang="en-US">
            <a:latin typeface="Meiryo UI" panose="020B0604030504040204" pitchFamily="50" charset="-128"/>
            <a:ea typeface="Meiryo UI" panose="020B0604030504040204" pitchFamily="50" charset="-128"/>
          </a:endParaRPr>
        </a:p>
      </dgm:t>
    </dgm:pt>
    <dgm:pt modelId="{7594EF5D-3D6A-445D-B9EB-D06856A6ADC5}" type="sibTrans" cxnId="{DDE737DA-8EC3-4518-A1E5-4BBB64705250}">
      <dgm:prSet/>
      <dgm:spPr/>
      <dgm:t>
        <a:bodyPr/>
        <a:lstStyle/>
        <a:p>
          <a:endParaRPr kumimoji="1" lang="ja-JP" altLang="en-US">
            <a:latin typeface="Meiryo UI" panose="020B0604030504040204" pitchFamily="50" charset="-128"/>
            <a:ea typeface="Meiryo UI" panose="020B0604030504040204" pitchFamily="50" charset="-128"/>
          </a:endParaRPr>
        </a:p>
      </dgm:t>
    </dgm:pt>
    <dgm:pt modelId="{52D8FA52-CA67-4283-8C15-7A24E0DC611D}">
      <dgm:prSet/>
      <dgm:spPr/>
      <dgm:t>
        <a:bodyPr/>
        <a:lstStyle/>
        <a:p>
          <a:r>
            <a:rPr kumimoji="1" lang="ja-JP" altLang="en-US" dirty="0">
              <a:latin typeface="Meiryo UI" panose="020B0604030504040204" pitchFamily="50" charset="-128"/>
              <a:ea typeface="Meiryo UI" panose="020B0604030504040204" pitchFamily="50" charset="-128"/>
            </a:rPr>
            <a:t>承認</a:t>
          </a:r>
        </a:p>
      </dgm:t>
    </dgm:pt>
    <dgm:pt modelId="{C3724A03-C2A6-4E14-B3D7-27E125AD4BCB}" type="parTrans" cxnId="{72DD8188-679F-4D86-A6ED-6CE2A4E2410C}">
      <dgm:prSet/>
      <dgm:spPr/>
      <dgm:t>
        <a:bodyPr/>
        <a:lstStyle/>
        <a:p>
          <a:endParaRPr kumimoji="1" lang="ja-JP" altLang="en-US">
            <a:latin typeface="Meiryo UI" panose="020B0604030504040204" pitchFamily="50" charset="-128"/>
            <a:ea typeface="Meiryo UI" panose="020B0604030504040204" pitchFamily="50" charset="-128"/>
          </a:endParaRPr>
        </a:p>
      </dgm:t>
    </dgm:pt>
    <dgm:pt modelId="{B1C5ABED-B672-43FE-9574-42A77FC8BAB4}" type="sibTrans" cxnId="{72DD8188-679F-4D86-A6ED-6CE2A4E2410C}">
      <dgm:prSet/>
      <dgm:spPr/>
      <dgm:t>
        <a:bodyPr/>
        <a:lstStyle/>
        <a:p>
          <a:endParaRPr kumimoji="1" lang="ja-JP" altLang="en-US">
            <a:latin typeface="Meiryo UI" panose="020B0604030504040204" pitchFamily="50" charset="-128"/>
            <a:ea typeface="Meiryo UI" panose="020B0604030504040204" pitchFamily="50" charset="-128"/>
          </a:endParaRPr>
        </a:p>
      </dgm:t>
    </dgm:pt>
    <dgm:pt modelId="{357A1D88-1E6D-4642-B70D-4BE3B1A17938}">
      <dgm:prSet phldrT="[テキスト]"/>
      <dgm:spPr/>
      <dgm:t>
        <a:bodyPr/>
        <a:lstStyle/>
        <a:p>
          <a:endParaRPr kumimoji="1" lang="ja-JP" altLang="en-US" dirty="0">
            <a:latin typeface="Meiryo UI" panose="020B0604030504040204" pitchFamily="50" charset="-128"/>
            <a:ea typeface="Meiryo UI" panose="020B0604030504040204" pitchFamily="50" charset="-128"/>
          </a:endParaRPr>
        </a:p>
      </dgm:t>
    </dgm:pt>
    <dgm:pt modelId="{1C8823CE-14E0-4877-87FA-C14A115B4DDF}" type="sibTrans" cxnId="{32289BC5-5230-4687-B2EB-01BA7A41014D}">
      <dgm:prSet/>
      <dgm:spPr/>
      <dgm:t>
        <a:bodyPr/>
        <a:lstStyle/>
        <a:p>
          <a:endParaRPr kumimoji="1" lang="ja-JP" altLang="en-US">
            <a:latin typeface="Meiryo UI" panose="020B0604030504040204" pitchFamily="50" charset="-128"/>
            <a:ea typeface="Meiryo UI" panose="020B0604030504040204" pitchFamily="50" charset="-128"/>
          </a:endParaRPr>
        </a:p>
      </dgm:t>
    </dgm:pt>
    <dgm:pt modelId="{F8588D7E-C560-43A6-9692-145110C229EE}" type="parTrans" cxnId="{32289BC5-5230-4687-B2EB-01BA7A41014D}">
      <dgm:prSet/>
      <dgm:spPr/>
      <dgm:t>
        <a:bodyPr/>
        <a:lstStyle/>
        <a:p>
          <a:endParaRPr kumimoji="1" lang="ja-JP" altLang="en-US">
            <a:latin typeface="Meiryo UI" panose="020B0604030504040204" pitchFamily="50" charset="-128"/>
            <a:ea typeface="Meiryo UI" panose="020B0604030504040204" pitchFamily="50" charset="-128"/>
          </a:endParaRPr>
        </a:p>
      </dgm:t>
    </dgm:pt>
    <dgm:pt modelId="{0B1ADC7D-4FC3-4C38-A28E-9C3C7D8A5454}" type="pres">
      <dgm:prSet presAssocID="{F5B27BDD-EC99-4072-9211-5FE8D54E5B70}" presName="Name0" presStyleCnt="0">
        <dgm:presLayoutVars>
          <dgm:dir/>
          <dgm:animLvl val="lvl"/>
          <dgm:resizeHandles val="exact"/>
        </dgm:presLayoutVars>
      </dgm:prSet>
      <dgm:spPr/>
    </dgm:pt>
    <dgm:pt modelId="{7ADD2DD8-6970-4EDA-B933-99E0FB58ADE7}" type="pres">
      <dgm:prSet presAssocID="{357A1D88-1E6D-4642-B70D-4BE3B1A17938}" presName="Name8" presStyleCnt="0"/>
      <dgm:spPr/>
    </dgm:pt>
    <dgm:pt modelId="{FAC0802C-9925-4B4E-AEB9-83E62E4CBB73}" type="pres">
      <dgm:prSet presAssocID="{357A1D88-1E6D-4642-B70D-4BE3B1A17938}" presName="level" presStyleLbl="node1" presStyleIdx="0" presStyleCnt="5">
        <dgm:presLayoutVars>
          <dgm:chMax val="1"/>
          <dgm:bulletEnabled val="1"/>
        </dgm:presLayoutVars>
      </dgm:prSet>
      <dgm:spPr/>
    </dgm:pt>
    <dgm:pt modelId="{1831C7E9-2AE6-4404-A201-01B58DB0D0BD}" type="pres">
      <dgm:prSet presAssocID="{357A1D88-1E6D-4642-B70D-4BE3B1A17938}" presName="levelTx" presStyleLbl="revTx" presStyleIdx="0" presStyleCnt="0">
        <dgm:presLayoutVars>
          <dgm:chMax val="1"/>
          <dgm:bulletEnabled val="1"/>
        </dgm:presLayoutVars>
      </dgm:prSet>
      <dgm:spPr/>
    </dgm:pt>
    <dgm:pt modelId="{20E19C97-85B4-4510-A2B1-6F41D17F47E9}" type="pres">
      <dgm:prSet presAssocID="{52D8FA52-CA67-4283-8C15-7A24E0DC611D}" presName="Name8" presStyleCnt="0"/>
      <dgm:spPr/>
    </dgm:pt>
    <dgm:pt modelId="{8F3111DE-0980-4166-8047-2A2E41029912}" type="pres">
      <dgm:prSet presAssocID="{52D8FA52-CA67-4283-8C15-7A24E0DC611D}" presName="level" presStyleLbl="node1" presStyleIdx="1" presStyleCnt="5">
        <dgm:presLayoutVars>
          <dgm:chMax val="1"/>
          <dgm:bulletEnabled val="1"/>
        </dgm:presLayoutVars>
      </dgm:prSet>
      <dgm:spPr/>
    </dgm:pt>
    <dgm:pt modelId="{CC84479A-2DE8-4944-B28D-C2A55351F4BC}" type="pres">
      <dgm:prSet presAssocID="{52D8FA52-CA67-4283-8C15-7A24E0DC611D}" presName="levelTx" presStyleLbl="revTx" presStyleIdx="0" presStyleCnt="0">
        <dgm:presLayoutVars>
          <dgm:chMax val="1"/>
          <dgm:bulletEnabled val="1"/>
        </dgm:presLayoutVars>
      </dgm:prSet>
      <dgm:spPr/>
    </dgm:pt>
    <dgm:pt modelId="{DA335DD7-F87B-4D6E-882B-D1A7643CB2CF}" type="pres">
      <dgm:prSet presAssocID="{0C3527AF-E52A-425D-A26A-BC6B52095D62}" presName="Name8" presStyleCnt="0"/>
      <dgm:spPr/>
    </dgm:pt>
    <dgm:pt modelId="{00DDE158-8049-45D5-AB06-D6E71408F09A}" type="pres">
      <dgm:prSet presAssocID="{0C3527AF-E52A-425D-A26A-BC6B52095D62}" presName="level" presStyleLbl="node1" presStyleIdx="2" presStyleCnt="5">
        <dgm:presLayoutVars>
          <dgm:chMax val="1"/>
          <dgm:bulletEnabled val="1"/>
        </dgm:presLayoutVars>
      </dgm:prSet>
      <dgm:spPr/>
    </dgm:pt>
    <dgm:pt modelId="{EF0EFEEA-3824-4E21-AF75-370FF0A293D6}" type="pres">
      <dgm:prSet presAssocID="{0C3527AF-E52A-425D-A26A-BC6B52095D62}" presName="levelTx" presStyleLbl="revTx" presStyleIdx="0" presStyleCnt="0">
        <dgm:presLayoutVars>
          <dgm:chMax val="1"/>
          <dgm:bulletEnabled val="1"/>
        </dgm:presLayoutVars>
      </dgm:prSet>
      <dgm:spPr/>
    </dgm:pt>
    <dgm:pt modelId="{FCD9D071-ED57-4E22-90DD-2CB89FDB96EE}" type="pres">
      <dgm:prSet presAssocID="{8842F7BB-1CD9-427B-B378-4AD45A22FA2F}" presName="Name8" presStyleCnt="0"/>
      <dgm:spPr/>
    </dgm:pt>
    <dgm:pt modelId="{2E780B71-5B5F-499D-B2B4-5D9306F1C5B0}" type="pres">
      <dgm:prSet presAssocID="{8842F7BB-1CD9-427B-B378-4AD45A22FA2F}" presName="level" presStyleLbl="node1" presStyleIdx="3" presStyleCnt="5">
        <dgm:presLayoutVars>
          <dgm:chMax val="1"/>
          <dgm:bulletEnabled val="1"/>
        </dgm:presLayoutVars>
      </dgm:prSet>
      <dgm:spPr/>
    </dgm:pt>
    <dgm:pt modelId="{B14406E5-432D-46AF-9D94-C7F33E9ED905}" type="pres">
      <dgm:prSet presAssocID="{8842F7BB-1CD9-427B-B378-4AD45A22FA2F}" presName="levelTx" presStyleLbl="revTx" presStyleIdx="0" presStyleCnt="0">
        <dgm:presLayoutVars>
          <dgm:chMax val="1"/>
          <dgm:bulletEnabled val="1"/>
        </dgm:presLayoutVars>
      </dgm:prSet>
      <dgm:spPr/>
    </dgm:pt>
    <dgm:pt modelId="{195B185E-C2E6-4E00-93E6-4356443B4D23}" type="pres">
      <dgm:prSet presAssocID="{80662994-9B74-43E8-A051-6596C08CF408}" presName="Name8" presStyleCnt="0"/>
      <dgm:spPr/>
    </dgm:pt>
    <dgm:pt modelId="{2370D956-A961-45F0-8ED4-D0BE637F0E76}" type="pres">
      <dgm:prSet presAssocID="{80662994-9B74-43E8-A051-6596C08CF408}" presName="level" presStyleLbl="node1" presStyleIdx="4" presStyleCnt="5">
        <dgm:presLayoutVars>
          <dgm:chMax val="1"/>
          <dgm:bulletEnabled val="1"/>
        </dgm:presLayoutVars>
      </dgm:prSet>
      <dgm:spPr/>
    </dgm:pt>
    <dgm:pt modelId="{13AB805C-4DDE-4F32-A232-136B2FA2D1EF}" type="pres">
      <dgm:prSet presAssocID="{80662994-9B74-43E8-A051-6596C08CF408}" presName="levelTx" presStyleLbl="revTx" presStyleIdx="0" presStyleCnt="0">
        <dgm:presLayoutVars>
          <dgm:chMax val="1"/>
          <dgm:bulletEnabled val="1"/>
        </dgm:presLayoutVars>
      </dgm:prSet>
      <dgm:spPr/>
    </dgm:pt>
  </dgm:ptLst>
  <dgm:cxnLst>
    <dgm:cxn modelId="{4E703101-DACB-42EF-9C2D-7D1BE938ED11}" type="presOf" srcId="{52D8FA52-CA67-4283-8C15-7A24E0DC611D}" destId="{CC84479A-2DE8-4944-B28D-C2A55351F4BC}" srcOrd="1" destOrd="0" presId="urn:microsoft.com/office/officeart/2005/8/layout/pyramid1"/>
    <dgm:cxn modelId="{87D60221-96C9-482A-92DB-A71BCB111B07}" type="presOf" srcId="{80662994-9B74-43E8-A051-6596C08CF408}" destId="{13AB805C-4DDE-4F32-A232-136B2FA2D1EF}" srcOrd="1" destOrd="0" presId="urn:microsoft.com/office/officeart/2005/8/layout/pyramid1"/>
    <dgm:cxn modelId="{E8ED0741-E776-4420-9453-1AC1C8DDD3DB}" type="presOf" srcId="{357A1D88-1E6D-4642-B70D-4BE3B1A17938}" destId="{1831C7E9-2AE6-4404-A201-01B58DB0D0BD}" srcOrd="1" destOrd="0" presId="urn:microsoft.com/office/officeart/2005/8/layout/pyramid1"/>
    <dgm:cxn modelId="{34AC2252-8F20-4CA4-91B2-E473A85B2050}" type="presOf" srcId="{8842F7BB-1CD9-427B-B378-4AD45A22FA2F}" destId="{2E780B71-5B5F-499D-B2B4-5D9306F1C5B0}" srcOrd="0" destOrd="0" presId="urn:microsoft.com/office/officeart/2005/8/layout/pyramid1"/>
    <dgm:cxn modelId="{3436B274-3BFC-4709-B162-F1DD36A3B5EF}" type="presOf" srcId="{357A1D88-1E6D-4642-B70D-4BE3B1A17938}" destId="{FAC0802C-9925-4B4E-AEB9-83E62E4CBB73}" srcOrd="0" destOrd="0" presId="urn:microsoft.com/office/officeart/2005/8/layout/pyramid1"/>
    <dgm:cxn modelId="{72DD8188-679F-4D86-A6ED-6CE2A4E2410C}" srcId="{F5B27BDD-EC99-4072-9211-5FE8D54E5B70}" destId="{52D8FA52-CA67-4283-8C15-7A24E0DC611D}" srcOrd="1" destOrd="0" parTransId="{C3724A03-C2A6-4E14-B3D7-27E125AD4BCB}" sibTransId="{B1C5ABED-B672-43FE-9574-42A77FC8BAB4}"/>
    <dgm:cxn modelId="{F2F7CF8B-0334-40DA-AB5B-448318A7926A}" type="presOf" srcId="{F5B27BDD-EC99-4072-9211-5FE8D54E5B70}" destId="{0B1ADC7D-4FC3-4C38-A28E-9C3C7D8A5454}" srcOrd="0" destOrd="0" presId="urn:microsoft.com/office/officeart/2005/8/layout/pyramid1"/>
    <dgm:cxn modelId="{C3463B94-8E8B-46E7-8B91-27D7634E86A9}" type="presOf" srcId="{0C3527AF-E52A-425D-A26A-BC6B52095D62}" destId="{00DDE158-8049-45D5-AB06-D6E71408F09A}" srcOrd="0" destOrd="0" presId="urn:microsoft.com/office/officeart/2005/8/layout/pyramid1"/>
    <dgm:cxn modelId="{0A707E9B-7F32-4FEB-8E46-F57B0C38B99B}" type="presOf" srcId="{8842F7BB-1CD9-427B-B378-4AD45A22FA2F}" destId="{B14406E5-432D-46AF-9D94-C7F33E9ED905}" srcOrd="1" destOrd="0" presId="urn:microsoft.com/office/officeart/2005/8/layout/pyramid1"/>
    <dgm:cxn modelId="{594D15A0-DA30-4B0B-9DCD-F1B90D9938A9}" srcId="{F5B27BDD-EC99-4072-9211-5FE8D54E5B70}" destId="{80662994-9B74-43E8-A051-6596C08CF408}" srcOrd="4" destOrd="0" parTransId="{9AFD7B92-9CB2-4280-B28B-AD1BA5A238CD}" sibTransId="{BCC76157-5182-457C-AC82-743284F0031A}"/>
    <dgm:cxn modelId="{0B2CF6B1-3654-47CB-9C0C-570666111244}" type="presOf" srcId="{0C3527AF-E52A-425D-A26A-BC6B52095D62}" destId="{EF0EFEEA-3824-4E21-AF75-370FF0A293D6}" srcOrd="1" destOrd="0" presId="urn:microsoft.com/office/officeart/2005/8/layout/pyramid1"/>
    <dgm:cxn modelId="{32289BC5-5230-4687-B2EB-01BA7A41014D}" srcId="{F5B27BDD-EC99-4072-9211-5FE8D54E5B70}" destId="{357A1D88-1E6D-4642-B70D-4BE3B1A17938}" srcOrd="0" destOrd="0" parTransId="{F8588D7E-C560-43A6-9692-145110C229EE}" sibTransId="{1C8823CE-14E0-4877-87FA-C14A115B4DDF}"/>
    <dgm:cxn modelId="{071A82CF-B320-4DA7-93A0-405372F69BD8}" type="presOf" srcId="{52D8FA52-CA67-4283-8C15-7A24E0DC611D}" destId="{8F3111DE-0980-4166-8047-2A2E41029912}" srcOrd="0" destOrd="0" presId="urn:microsoft.com/office/officeart/2005/8/layout/pyramid1"/>
    <dgm:cxn modelId="{A03ECCD2-7BC2-4B55-9572-931C5F4D0FE0}" type="presOf" srcId="{80662994-9B74-43E8-A051-6596C08CF408}" destId="{2370D956-A961-45F0-8ED4-D0BE637F0E76}" srcOrd="0" destOrd="0" presId="urn:microsoft.com/office/officeart/2005/8/layout/pyramid1"/>
    <dgm:cxn modelId="{DDE737DA-8EC3-4518-A1E5-4BBB64705250}" srcId="{F5B27BDD-EC99-4072-9211-5FE8D54E5B70}" destId="{0C3527AF-E52A-425D-A26A-BC6B52095D62}" srcOrd="2" destOrd="0" parTransId="{74F1DC80-B726-4133-9876-5E95EDBAC69F}" sibTransId="{7594EF5D-3D6A-445D-B9EB-D06856A6ADC5}"/>
    <dgm:cxn modelId="{B33A93EB-5009-4621-BB0A-F14359A016B8}" srcId="{F5B27BDD-EC99-4072-9211-5FE8D54E5B70}" destId="{8842F7BB-1CD9-427B-B378-4AD45A22FA2F}" srcOrd="3" destOrd="0" parTransId="{5A34D926-E991-4002-BCD1-F98114845052}" sibTransId="{90D32D0C-98E2-4EA7-952C-5DC2EEE28EBD}"/>
    <dgm:cxn modelId="{40499826-29FA-47AB-814E-4C1CF3E7B3AE}" type="presParOf" srcId="{0B1ADC7D-4FC3-4C38-A28E-9C3C7D8A5454}" destId="{7ADD2DD8-6970-4EDA-B933-99E0FB58ADE7}" srcOrd="0" destOrd="0" presId="urn:microsoft.com/office/officeart/2005/8/layout/pyramid1"/>
    <dgm:cxn modelId="{F48007FB-6D5D-4A70-B737-B4E0AEAB207D}" type="presParOf" srcId="{7ADD2DD8-6970-4EDA-B933-99E0FB58ADE7}" destId="{FAC0802C-9925-4B4E-AEB9-83E62E4CBB73}" srcOrd="0" destOrd="0" presId="urn:microsoft.com/office/officeart/2005/8/layout/pyramid1"/>
    <dgm:cxn modelId="{078710F1-BC31-453C-9CE6-085F07821AB6}" type="presParOf" srcId="{7ADD2DD8-6970-4EDA-B933-99E0FB58ADE7}" destId="{1831C7E9-2AE6-4404-A201-01B58DB0D0BD}" srcOrd="1" destOrd="0" presId="urn:microsoft.com/office/officeart/2005/8/layout/pyramid1"/>
    <dgm:cxn modelId="{8949DC6D-984F-4009-921D-C80D33849643}" type="presParOf" srcId="{0B1ADC7D-4FC3-4C38-A28E-9C3C7D8A5454}" destId="{20E19C97-85B4-4510-A2B1-6F41D17F47E9}" srcOrd="1" destOrd="0" presId="urn:microsoft.com/office/officeart/2005/8/layout/pyramid1"/>
    <dgm:cxn modelId="{B851A406-D249-4C19-8779-BB82B487D455}" type="presParOf" srcId="{20E19C97-85B4-4510-A2B1-6F41D17F47E9}" destId="{8F3111DE-0980-4166-8047-2A2E41029912}" srcOrd="0" destOrd="0" presId="urn:microsoft.com/office/officeart/2005/8/layout/pyramid1"/>
    <dgm:cxn modelId="{22A2C686-67FA-4EFE-9BEE-50DF5FC82770}" type="presParOf" srcId="{20E19C97-85B4-4510-A2B1-6F41D17F47E9}" destId="{CC84479A-2DE8-4944-B28D-C2A55351F4BC}" srcOrd="1" destOrd="0" presId="urn:microsoft.com/office/officeart/2005/8/layout/pyramid1"/>
    <dgm:cxn modelId="{8DADB690-72E0-4F85-9418-DB13AF6E9609}" type="presParOf" srcId="{0B1ADC7D-4FC3-4C38-A28E-9C3C7D8A5454}" destId="{DA335DD7-F87B-4D6E-882B-D1A7643CB2CF}" srcOrd="2" destOrd="0" presId="urn:microsoft.com/office/officeart/2005/8/layout/pyramid1"/>
    <dgm:cxn modelId="{AA663DA9-F9F6-4202-B9B6-0EEDC96435E0}" type="presParOf" srcId="{DA335DD7-F87B-4D6E-882B-D1A7643CB2CF}" destId="{00DDE158-8049-45D5-AB06-D6E71408F09A}" srcOrd="0" destOrd="0" presId="urn:microsoft.com/office/officeart/2005/8/layout/pyramid1"/>
    <dgm:cxn modelId="{F1BF1B0F-EA5E-4E61-A489-2892B8D22207}" type="presParOf" srcId="{DA335DD7-F87B-4D6E-882B-D1A7643CB2CF}" destId="{EF0EFEEA-3824-4E21-AF75-370FF0A293D6}" srcOrd="1" destOrd="0" presId="urn:microsoft.com/office/officeart/2005/8/layout/pyramid1"/>
    <dgm:cxn modelId="{4EBD409E-6396-4DDC-AFC0-C01908F5937E}" type="presParOf" srcId="{0B1ADC7D-4FC3-4C38-A28E-9C3C7D8A5454}" destId="{FCD9D071-ED57-4E22-90DD-2CB89FDB96EE}" srcOrd="3" destOrd="0" presId="urn:microsoft.com/office/officeart/2005/8/layout/pyramid1"/>
    <dgm:cxn modelId="{AB0C2C44-A466-41B6-9451-2C7CE15F8D5A}" type="presParOf" srcId="{FCD9D071-ED57-4E22-90DD-2CB89FDB96EE}" destId="{2E780B71-5B5F-499D-B2B4-5D9306F1C5B0}" srcOrd="0" destOrd="0" presId="urn:microsoft.com/office/officeart/2005/8/layout/pyramid1"/>
    <dgm:cxn modelId="{836DC1EA-BD42-455D-95B7-A9FACDB09A1B}" type="presParOf" srcId="{FCD9D071-ED57-4E22-90DD-2CB89FDB96EE}" destId="{B14406E5-432D-46AF-9D94-C7F33E9ED905}" srcOrd="1" destOrd="0" presId="urn:microsoft.com/office/officeart/2005/8/layout/pyramid1"/>
    <dgm:cxn modelId="{CCE054A0-0C27-4739-ABFC-0D53EF61B220}" type="presParOf" srcId="{0B1ADC7D-4FC3-4C38-A28E-9C3C7D8A5454}" destId="{195B185E-C2E6-4E00-93E6-4356443B4D23}" srcOrd="4" destOrd="0" presId="urn:microsoft.com/office/officeart/2005/8/layout/pyramid1"/>
    <dgm:cxn modelId="{A2F7A79C-35CA-44AC-9680-E0EA46655CCB}" type="presParOf" srcId="{195B185E-C2E6-4E00-93E6-4356443B4D23}" destId="{2370D956-A961-45F0-8ED4-D0BE637F0E76}" srcOrd="0" destOrd="0" presId="urn:microsoft.com/office/officeart/2005/8/layout/pyramid1"/>
    <dgm:cxn modelId="{EE1257EB-A27E-4F29-90BB-2FB92C0DA610}" type="presParOf" srcId="{195B185E-C2E6-4E00-93E6-4356443B4D23}" destId="{13AB805C-4DDE-4F32-A232-136B2FA2D1EF}" srcOrd="1" destOrd="0" presId="urn:microsoft.com/office/officeart/2005/8/layout/pyramid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9918612-2697-4BB1-B95A-6A45419F8FB0}" type="doc">
      <dgm:prSet loTypeId="urn:microsoft.com/office/officeart/2008/layout/NameandTitleOrganizationalChart" loCatId="hierarchy" qsTypeId="urn:microsoft.com/office/officeart/2005/8/quickstyle/simple1" qsCatId="simple" csTypeId="urn:microsoft.com/office/officeart/2005/8/colors/accent1_2" csCatId="accent1" phldr="1"/>
      <dgm:spPr/>
      <dgm:t>
        <a:bodyPr/>
        <a:lstStyle/>
        <a:p>
          <a:endParaRPr kumimoji="1" lang="ja-JP" altLang="en-US"/>
        </a:p>
      </dgm:t>
    </dgm:pt>
    <dgm:pt modelId="{0CFA9303-05E5-4069-8ED2-63E45194CF3A}">
      <dgm:prSet phldrT="[テキスト]" custT="1"/>
      <dgm:spPr/>
      <dgm:t>
        <a:bodyPr/>
        <a:lstStyle/>
        <a:p>
          <a:r>
            <a:rPr kumimoji="1" lang="ja-JP" altLang="en-US" sz="1600" dirty="0">
              <a:latin typeface="Meiryo UI" panose="020B0604030504040204" pitchFamily="50" charset="-128"/>
              <a:ea typeface="Meiryo UI" panose="020B0604030504040204" pitchFamily="50" charset="-128"/>
            </a:rPr>
            <a:t>代表</a:t>
          </a:r>
        </a:p>
      </dgm:t>
    </dgm:pt>
    <dgm:pt modelId="{390EC41F-CF72-4E98-B821-B25D91DF3291}" type="parTrans" cxnId="{05AD9B92-5F87-47C9-B343-1476CDAC122F}">
      <dgm:prSet/>
      <dgm:spPr/>
      <dgm:t>
        <a:bodyPr/>
        <a:lstStyle/>
        <a:p>
          <a:endParaRPr kumimoji="1" lang="ja-JP" altLang="en-US" sz="2400">
            <a:latin typeface="Meiryo UI" panose="020B0604030504040204" pitchFamily="50" charset="-128"/>
            <a:ea typeface="Meiryo UI" panose="020B0604030504040204" pitchFamily="50" charset="-128"/>
          </a:endParaRPr>
        </a:p>
      </dgm:t>
    </dgm:pt>
    <dgm:pt modelId="{20E5B951-B56B-4ACA-BA9A-E517BDC338BC}" type="sibTrans" cxnId="{05AD9B92-5F87-47C9-B343-1476CDAC122F}">
      <dgm:prSet custT="1"/>
      <dgm:spPr/>
      <dgm:t>
        <a:bodyPr/>
        <a:lstStyle/>
        <a:p>
          <a:r>
            <a:rPr kumimoji="1" lang="ja-JP" altLang="en-US" sz="800">
              <a:latin typeface="Meiryo UI" panose="020B0604030504040204" pitchFamily="50" charset="-128"/>
              <a:ea typeface="Meiryo UI" panose="020B0604030504040204" pitchFamily="50" charset="-128"/>
            </a:rPr>
            <a:t>橘憲一郎</a:t>
          </a:r>
        </a:p>
      </dgm:t>
    </dgm:pt>
    <dgm:pt modelId="{35FF4E32-E4A9-4447-8D95-5B8E045FAA5D}" type="asst">
      <dgm:prSet phldrT="[テキスト]" custT="1"/>
      <dgm:spPr/>
      <dgm:t>
        <a:bodyPr/>
        <a:lstStyle/>
        <a:p>
          <a:r>
            <a:rPr kumimoji="1" lang="ja-JP" altLang="en-US" sz="1100" dirty="0">
              <a:latin typeface="Meiryo UI" panose="020B0604030504040204" pitchFamily="50" charset="-128"/>
              <a:ea typeface="Meiryo UI" panose="020B0604030504040204" pitchFamily="50" charset="-128"/>
            </a:rPr>
            <a:t>経営企画室</a:t>
          </a:r>
        </a:p>
      </dgm:t>
    </dgm:pt>
    <dgm:pt modelId="{FB857F97-D548-40D0-8108-68CA7EDB803B}" type="parTrans" cxnId="{6FEB3877-1237-4DC2-B6FF-A5C5B510F63B}">
      <dgm:prSet/>
      <dgm:spPr/>
      <dgm:t>
        <a:bodyPr/>
        <a:lstStyle/>
        <a:p>
          <a:endParaRPr kumimoji="1" lang="ja-JP" altLang="en-US" sz="2400">
            <a:latin typeface="Meiryo UI" panose="020B0604030504040204" pitchFamily="50" charset="-128"/>
            <a:ea typeface="Meiryo UI" panose="020B0604030504040204" pitchFamily="50" charset="-128"/>
          </a:endParaRPr>
        </a:p>
      </dgm:t>
    </dgm:pt>
    <dgm:pt modelId="{6FC022DA-3214-4A1F-AE6E-24EC9A242073}" type="sibTrans" cxnId="{6FEB3877-1237-4DC2-B6FF-A5C5B510F63B}">
      <dgm:prSet custT="1"/>
      <dgm:spPr/>
      <dgm:t>
        <a:bodyPr/>
        <a:lstStyle/>
        <a:p>
          <a:r>
            <a:rPr kumimoji="1" lang="ja-JP" altLang="en-US" sz="800">
              <a:latin typeface="Meiryo UI" panose="020B0604030504040204" pitchFamily="50" charset="-128"/>
              <a:ea typeface="Meiryo UI" panose="020B0604030504040204" pitchFamily="50" charset="-128"/>
            </a:rPr>
            <a:t>橘矢栄</a:t>
          </a:r>
        </a:p>
      </dgm:t>
    </dgm:pt>
    <dgm:pt modelId="{8EB92DC4-4098-49DF-8A01-56568867FEDA}">
      <dgm:prSet phldrT="[テキスト]" custT="1"/>
      <dgm:spPr/>
      <dgm:t>
        <a:bodyPr/>
        <a:lstStyle/>
        <a:p>
          <a:r>
            <a:rPr kumimoji="1" lang="ja-JP" altLang="en-US" sz="1600" dirty="0">
              <a:latin typeface="Meiryo UI" panose="020B0604030504040204" pitchFamily="50" charset="-128"/>
              <a:ea typeface="Meiryo UI" panose="020B0604030504040204" pitchFamily="50" charset="-128"/>
            </a:rPr>
            <a:t>ラポール</a:t>
          </a:r>
        </a:p>
      </dgm:t>
    </dgm:pt>
    <dgm:pt modelId="{F96F6F46-AD1C-4D89-8A31-2245A5B951CA}" type="parTrans" cxnId="{3C6075E1-6A9A-4808-A8E4-615F892A1428}">
      <dgm:prSet/>
      <dgm:spPr/>
      <dgm:t>
        <a:bodyPr/>
        <a:lstStyle/>
        <a:p>
          <a:endParaRPr kumimoji="1" lang="ja-JP" altLang="en-US" sz="2400">
            <a:latin typeface="Meiryo UI" panose="020B0604030504040204" pitchFamily="50" charset="-128"/>
            <a:ea typeface="Meiryo UI" panose="020B0604030504040204" pitchFamily="50" charset="-128"/>
          </a:endParaRPr>
        </a:p>
      </dgm:t>
    </dgm:pt>
    <dgm:pt modelId="{28976F0C-6988-488A-A216-4421AFC44AEF}" type="sibTrans" cxnId="{3C6075E1-6A9A-4808-A8E4-615F892A1428}">
      <dgm:prSet custT="1"/>
      <dgm:spPr/>
      <dgm:t>
        <a:bodyPr/>
        <a:lstStyle/>
        <a:p>
          <a:r>
            <a:rPr kumimoji="1" lang="ja-JP" altLang="en-US" sz="800">
              <a:latin typeface="Meiryo UI" panose="020B0604030504040204" pitchFamily="50" charset="-128"/>
              <a:ea typeface="Meiryo UI" panose="020B0604030504040204" pitchFamily="50" charset="-128"/>
            </a:rPr>
            <a:t>藤田紫乃</a:t>
          </a:r>
        </a:p>
      </dgm:t>
    </dgm:pt>
    <dgm:pt modelId="{044A3239-152B-40FD-ACDD-13776C531F42}">
      <dgm:prSet phldrT="[テキスト]" custT="1"/>
      <dgm:spPr/>
      <dgm:t>
        <a:bodyPr/>
        <a:lstStyle/>
        <a:p>
          <a:r>
            <a:rPr kumimoji="1" lang="ja-JP" altLang="en-US" sz="1400">
              <a:latin typeface="Meiryo UI" panose="020B0604030504040204" pitchFamily="50" charset="-128"/>
              <a:ea typeface="Meiryo UI" panose="020B0604030504040204" pitchFamily="50" charset="-128"/>
            </a:rPr>
            <a:t>三日月</a:t>
          </a:r>
        </a:p>
      </dgm:t>
    </dgm:pt>
    <dgm:pt modelId="{75EB341A-1506-4B49-B0D0-AD6C7171FAE4}" type="parTrans" cxnId="{F3EE8383-B45B-47CC-9CB2-353F54092B9E}">
      <dgm:prSet/>
      <dgm:spPr/>
      <dgm:t>
        <a:bodyPr/>
        <a:lstStyle/>
        <a:p>
          <a:endParaRPr kumimoji="1" lang="ja-JP" altLang="en-US" sz="2400">
            <a:latin typeface="Meiryo UI" panose="020B0604030504040204" pitchFamily="50" charset="-128"/>
            <a:ea typeface="Meiryo UI" panose="020B0604030504040204" pitchFamily="50" charset="-128"/>
          </a:endParaRPr>
        </a:p>
      </dgm:t>
    </dgm:pt>
    <dgm:pt modelId="{E524300F-9F5E-4853-8105-97376AF99A16}" type="sibTrans" cxnId="{F3EE8383-B45B-47CC-9CB2-353F54092B9E}">
      <dgm:prSet custT="1"/>
      <dgm:spPr/>
      <dgm:t>
        <a:bodyPr/>
        <a:lstStyle/>
        <a:p>
          <a:r>
            <a:rPr kumimoji="1" lang="ja-JP" altLang="en-US" sz="800">
              <a:latin typeface="Meiryo UI" panose="020B0604030504040204" pitchFamily="50" charset="-128"/>
              <a:ea typeface="Meiryo UI" panose="020B0604030504040204" pitchFamily="50" charset="-128"/>
            </a:rPr>
            <a:t>社員さん</a:t>
          </a:r>
        </a:p>
      </dgm:t>
    </dgm:pt>
    <dgm:pt modelId="{8C17BB39-C7D3-4A1F-B776-F0EDDA42E363}">
      <dgm:prSet phldrT="[テキスト]" custT="1"/>
      <dgm:spPr/>
      <dgm:t>
        <a:bodyPr/>
        <a:lstStyle/>
        <a:p>
          <a:r>
            <a:rPr kumimoji="1" lang="en-US" altLang="ja-JP" sz="1200">
              <a:latin typeface="Meiryo UI" panose="020B0604030504040204" pitchFamily="50" charset="-128"/>
              <a:ea typeface="Meiryo UI" panose="020B0604030504040204" pitchFamily="50" charset="-128"/>
            </a:rPr>
            <a:t>Bluetooth</a:t>
          </a:r>
          <a:endParaRPr kumimoji="1" lang="ja-JP" altLang="en-US" sz="1200">
            <a:latin typeface="Meiryo UI" panose="020B0604030504040204" pitchFamily="50" charset="-128"/>
            <a:ea typeface="Meiryo UI" panose="020B0604030504040204" pitchFamily="50" charset="-128"/>
          </a:endParaRPr>
        </a:p>
      </dgm:t>
    </dgm:pt>
    <dgm:pt modelId="{8B817BBE-C317-4BF0-B333-B59C3ECEC675}" type="parTrans" cxnId="{E4809667-494B-4645-8AAA-AD10E09AFE4F}">
      <dgm:prSet/>
      <dgm:spPr/>
      <dgm:t>
        <a:bodyPr/>
        <a:lstStyle/>
        <a:p>
          <a:endParaRPr kumimoji="1" lang="ja-JP" altLang="en-US" sz="2400">
            <a:latin typeface="Meiryo UI" panose="020B0604030504040204" pitchFamily="50" charset="-128"/>
            <a:ea typeface="Meiryo UI" panose="020B0604030504040204" pitchFamily="50" charset="-128"/>
          </a:endParaRPr>
        </a:p>
      </dgm:t>
    </dgm:pt>
    <dgm:pt modelId="{26054F87-4F1D-4208-B3D3-863DA6C6C076}" type="sibTrans" cxnId="{E4809667-494B-4645-8AAA-AD10E09AFE4F}">
      <dgm:prSet custT="1"/>
      <dgm:spPr/>
      <dgm:t>
        <a:bodyPr/>
        <a:lstStyle/>
        <a:p>
          <a:r>
            <a:rPr kumimoji="1" lang="ja-JP" altLang="en-US" sz="800" dirty="0">
              <a:latin typeface="Meiryo UI" panose="020B0604030504040204" pitchFamily="50" charset="-128"/>
              <a:ea typeface="Meiryo UI" panose="020B0604030504040204" pitchFamily="50" charset="-128"/>
            </a:rPr>
            <a:t>橘憲一郎</a:t>
          </a:r>
        </a:p>
      </dgm:t>
    </dgm:pt>
    <dgm:pt modelId="{B200C167-7F1F-41E5-B3E2-7EE62B6D43F2}">
      <dgm:prSet custT="1"/>
      <dgm:spPr/>
      <dgm:t>
        <a:bodyPr/>
        <a:lstStyle/>
        <a:p>
          <a:r>
            <a:rPr kumimoji="1" lang="ja-JP" altLang="en-US" sz="900">
              <a:latin typeface="Meiryo UI" panose="020B0604030504040204" pitchFamily="50" charset="-128"/>
              <a:ea typeface="Meiryo UI" panose="020B0604030504040204" pitchFamily="50" charset="-128"/>
            </a:rPr>
            <a:t>就労支援</a:t>
          </a:r>
        </a:p>
      </dgm:t>
    </dgm:pt>
    <dgm:pt modelId="{5CF43E4B-4788-4F5D-829A-67A281F60B57}" type="parTrans" cxnId="{F5266CF2-7D95-4A81-8E5D-FA5ACFD00F4E}">
      <dgm:prSet/>
      <dgm:spPr/>
      <dgm:t>
        <a:bodyPr/>
        <a:lstStyle/>
        <a:p>
          <a:endParaRPr kumimoji="1" lang="ja-JP" altLang="en-US" sz="2400">
            <a:latin typeface="Meiryo UI" panose="020B0604030504040204" pitchFamily="50" charset="-128"/>
            <a:ea typeface="Meiryo UI" panose="020B0604030504040204" pitchFamily="50" charset="-128"/>
          </a:endParaRPr>
        </a:p>
      </dgm:t>
    </dgm:pt>
    <dgm:pt modelId="{F05A4898-D1EB-4F08-B0CB-C83236A80FDD}" type="sibTrans" cxnId="{F5266CF2-7D95-4A81-8E5D-FA5ACFD00F4E}">
      <dgm:prSet custT="1"/>
      <dgm:spPr/>
      <dgm:t>
        <a:bodyPr/>
        <a:lstStyle/>
        <a:p>
          <a:r>
            <a:rPr kumimoji="1" lang="en-US" altLang="ja-JP" sz="800" dirty="0">
              <a:latin typeface="Meiryo UI" panose="020B0604030504040204" pitchFamily="50" charset="-128"/>
              <a:ea typeface="Meiryo UI" panose="020B0604030504040204" pitchFamily="50" charset="-128"/>
            </a:rPr>
            <a:t>2022</a:t>
          </a:r>
          <a:r>
            <a:rPr kumimoji="1" lang="ja-JP" altLang="en-US" sz="800" dirty="0">
              <a:latin typeface="Meiryo UI" panose="020B0604030504040204" pitchFamily="50" charset="-128"/>
              <a:ea typeface="Meiryo UI" panose="020B0604030504040204" pitchFamily="50" charset="-128"/>
            </a:rPr>
            <a:t>オープン　　</a:t>
          </a:r>
          <a:r>
            <a:rPr kumimoji="1" lang="en-US" altLang="ja-JP" sz="800" dirty="0">
              <a:latin typeface="Meiryo UI" panose="020B0604030504040204" pitchFamily="50" charset="-128"/>
              <a:ea typeface="Meiryo UI" panose="020B0604030504040204" pitchFamily="50" charset="-128"/>
            </a:rPr>
            <a:t>24</a:t>
          </a:r>
          <a:r>
            <a:rPr kumimoji="1" lang="ja-JP" altLang="en-US" sz="800" dirty="0">
              <a:latin typeface="Meiryo UI" panose="020B0604030504040204" pitchFamily="50" charset="-128"/>
              <a:ea typeface="Meiryo UI" panose="020B0604030504040204" pitchFamily="50" charset="-128"/>
            </a:rPr>
            <a:t>卒</a:t>
          </a:r>
        </a:p>
      </dgm:t>
    </dgm:pt>
    <dgm:pt modelId="{9923F790-9296-4A2A-9ED8-4B6FCCDE5A64}">
      <dgm:prSet custT="1"/>
      <dgm:spPr/>
      <dgm:t>
        <a:bodyPr/>
        <a:lstStyle/>
        <a:p>
          <a:r>
            <a:rPr kumimoji="1" lang="ja-JP" altLang="en-US" sz="1400" dirty="0">
              <a:latin typeface="Meiryo UI" panose="020B0604030504040204" pitchFamily="50" charset="-128"/>
              <a:ea typeface="Meiryo UI" panose="020B0604030504040204" pitchFamily="50" charset="-128"/>
            </a:rPr>
            <a:t>ソーシャルスイーツカフェ</a:t>
          </a:r>
        </a:p>
      </dgm:t>
    </dgm:pt>
    <dgm:pt modelId="{32A0CC71-9FC5-41DD-AA79-A11CCEA7F716}" type="parTrans" cxnId="{DC461CA2-4E00-4BB7-A553-8CC16F552F56}">
      <dgm:prSet/>
      <dgm:spPr/>
      <dgm:t>
        <a:bodyPr/>
        <a:lstStyle/>
        <a:p>
          <a:endParaRPr kumimoji="1" lang="ja-JP" altLang="en-US" sz="2400">
            <a:latin typeface="Meiryo UI" panose="020B0604030504040204" pitchFamily="50" charset="-128"/>
            <a:ea typeface="Meiryo UI" panose="020B0604030504040204" pitchFamily="50" charset="-128"/>
          </a:endParaRPr>
        </a:p>
      </dgm:t>
    </dgm:pt>
    <dgm:pt modelId="{CA6D9D3E-FDD3-47B4-98B0-E81799234FF2}" type="sibTrans" cxnId="{DC461CA2-4E00-4BB7-A553-8CC16F552F56}">
      <dgm:prSet custT="1"/>
      <dgm:spPr/>
      <dgm:t>
        <a:bodyPr/>
        <a:lstStyle/>
        <a:p>
          <a:r>
            <a:rPr kumimoji="1" lang="ja-JP" altLang="en-US" sz="800" dirty="0">
              <a:latin typeface="Meiryo UI" panose="020B0604030504040204" pitchFamily="50" charset="-128"/>
              <a:ea typeface="Meiryo UI" panose="020B0604030504040204" pitchFamily="50" charset="-128"/>
            </a:rPr>
            <a:t>募集</a:t>
          </a:r>
        </a:p>
      </dgm:t>
    </dgm:pt>
    <dgm:pt modelId="{B33A2755-88C3-4E9C-A4C3-CCDD9A1B3199}">
      <dgm:prSet custT="1"/>
      <dgm:spPr/>
      <dgm:t>
        <a:bodyPr/>
        <a:lstStyle/>
        <a:p>
          <a:r>
            <a:rPr kumimoji="1" lang="ja-JP" altLang="en-US" sz="900">
              <a:latin typeface="Meiryo UI" panose="020B0604030504040204" pitchFamily="50" charset="-128"/>
              <a:ea typeface="Meiryo UI" panose="020B0604030504040204" pitchFamily="50" charset="-128"/>
            </a:rPr>
            <a:t>専門家</a:t>
          </a:r>
        </a:p>
      </dgm:t>
    </dgm:pt>
    <dgm:pt modelId="{631C819B-3860-456A-9952-9B6C273E10A4}" type="parTrans" cxnId="{8402D9D2-548F-48E4-A20E-DFDBAD88E4E7}">
      <dgm:prSet/>
      <dgm:spPr/>
      <dgm:t>
        <a:bodyPr/>
        <a:lstStyle/>
        <a:p>
          <a:endParaRPr kumimoji="1" lang="ja-JP" altLang="en-US" sz="2400">
            <a:latin typeface="Meiryo UI" panose="020B0604030504040204" pitchFamily="50" charset="-128"/>
            <a:ea typeface="Meiryo UI" panose="020B0604030504040204" pitchFamily="50" charset="-128"/>
          </a:endParaRPr>
        </a:p>
      </dgm:t>
    </dgm:pt>
    <dgm:pt modelId="{BD5BC550-0E95-47B2-AE7C-86D128F0AC0B}" type="sibTrans" cxnId="{8402D9D2-548F-48E4-A20E-DFDBAD88E4E7}">
      <dgm:prSet custT="1"/>
      <dgm:spPr/>
      <dgm:t>
        <a:bodyPr/>
        <a:lstStyle/>
        <a:p>
          <a:r>
            <a:rPr kumimoji="1" lang="ja-JP" altLang="en-US" sz="800">
              <a:latin typeface="Meiryo UI" panose="020B0604030504040204" pitchFamily="50" charset="-128"/>
              <a:ea typeface="Meiryo UI" panose="020B0604030504040204" pitchFamily="50" charset="-128"/>
            </a:rPr>
            <a:t>穐山・舛田・矢野・由佐</a:t>
          </a:r>
        </a:p>
      </dgm:t>
    </dgm:pt>
    <dgm:pt modelId="{875D705A-6965-4B25-9EFD-78C2F3463905}">
      <dgm:prSet custT="1"/>
      <dgm:spPr/>
      <dgm:t>
        <a:bodyPr/>
        <a:lstStyle/>
        <a:p>
          <a:r>
            <a:rPr kumimoji="1" lang="ja-JP" altLang="en-US" sz="600">
              <a:latin typeface="Meiryo UI" panose="020B0604030504040204" pitchFamily="50" charset="-128"/>
              <a:ea typeface="Meiryo UI" panose="020B0604030504040204" pitchFamily="50" charset="-128"/>
            </a:rPr>
            <a:t>スタートアップ</a:t>
          </a:r>
          <a:endParaRPr kumimoji="1" lang="en-US" altLang="ja-JP" sz="600">
            <a:latin typeface="Meiryo UI" panose="020B0604030504040204" pitchFamily="50" charset="-128"/>
            <a:ea typeface="Meiryo UI" panose="020B0604030504040204" pitchFamily="50" charset="-128"/>
          </a:endParaRPr>
        </a:p>
        <a:p>
          <a:r>
            <a:rPr kumimoji="1" lang="ja-JP" altLang="en-US" sz="600">
              <a:latin typeface="Meiryo UI" panose="020B0604030504040204" pitchFamily="50" charset="-128"/>
              <a:ea typeface="Meiryo UI" panose="020B0604030504040204" pitchFamily="50" charset="-128"/>
            </a:rPr>
            <a:t>スタジオ（１％）</a:t>
          </a:r>
        </a:p>
      </dgm:t>
    </dgm:pt>
    <dgm:pt modelId="{51B33430-CD99-4873-ADF9-0252A9714B87}" type="parTrans" cxnId="{D78280C7-79FB-4774-B1D5-FD4A27476C7B}">
      <dgm:prSet/>
      <dgm:spPr/>
      <dgm:t>
        <a:bodyPr/>
        <a:lstStyle/>
        <a:p>
          <a:endParaRPr kumimoji="1" lang="ja-JP" altLang="en-US" sz="2400">
            <a:latin typeface="Meiryo UI" panose="020B0604030504040204" pitchFamily="50" charset="-128"/>
            <a:ea typeface="Meiryo UI" panose="020B0604030504040204" pitchFamily="50" charset="-128"/>
          </a:endParaRPr>
        </a:p>
      </dgm:t>
    </dgm:pt>
    <dgm:pt modelId="{8D9FC2EB-27DB-4D9C-A2C9-3E09F0D3BC24}" type="sibTrans" cxnId="{D78280C7-79FB-4774-B1D5-FD4A27476C7B}">
      <dgm:prSet custT="1"/>
      <dgm:spPr/>
      <dgm:t>
        <a:bodyPr/>
        <a:lstStyle/>
        <a:p>
          <a:r>
            <a:rPr kumimoji="1" lang="ja-JP" altLang="en-US" sz="800">
              <a:latin typeface="Meiryo UI" panose="020B0604030504040204" pitchFamily="50" charset="-128"/>
              <a:ea typeface="Meiryo UI" panose="020B0604030504040204" pitchFamily="50" charset="-128"/>
            </a:rPr>
            <a:t>品管・広報・マーケ</a:t>
          </a:r>
        </a:p>
      </dgm:t>
    </dgm:pt>
    <dgm:pt modelId="{B8D8469E-5F63-44C8-8B7A-EA425EC00866}">
      <dgm:prSet custT="1"/>
      <dgm:spPr/>
      <dgm:t>
        <a:bodyPr/>
        <a:lstStyle/>
        <a:p>
          <a:r>
            <a:rPr kumimoji="1" lang="ja-JP" altLang="en-US" sz="600">
              <a:latin typeface="Meiryo UI" panose="020B0604030504040204" pitchFamily="50" charset="-128"/>
              <a:ea typeface="Meiryo UI" panose="020B0604030504040204" pitchFamily="50" charset="-128"/>
            </a:rPr>
            <a:t>バックアップ</a:t>
          </a:r>
          <a:endParaRPr kumimoji="1" lang="en-US" altLang="ja-JP" sz="600">
            <a:latin typeface="Meiryo UI" panose="020B0604030504040204" pitchFamily="50" charset="-128"/>
            <a:ea typeface="Meiryo UI" panose="020B0604030504040204" pitchFamily="50" charset="-128"/>
          </a:endParaRPr>
        </a:p>
        <a:p>
          <a:r>
            <a:rPr kumimoji="1" lang="ja-JP" altLang="en-US" sz="600">
              <a:latin typeface="Meiryo UI" panose="020B0604030504040204" pitchFamily="50" charset="-128"/>
              <a:ea typeface="Meiryo UI" panose="020B0604030504040204" pitchFamily="50" charset="-128"/>
            </a:rPr>
            <a:t>スタジオ（２％）</a:t>
          </a:r>
        </a:p>
      </dgm:t>
    </dgm:pt>
    <dgm:pt modelId="{DA121BA6-2C9A-4BE0-AC7A-CD4582877A62}" type="parTrans" cxnId="{A6F6B142-D958-4E49-93A2-670C842CE2E6}">
      <dgm:prSet/>
      <dgm:spPr/>
      <dgm:t>
        <a:bodyPr/>
        <a:lstStyle/>
        <a:p>
          <a:endParaRPr kumimoji="1" lang="ja-JP" altLang="en-US" sz="2400">
            <a:latin typeface="Meiryo UI" panose="020B0604030504040204" pitchFamily="50" charset="-128"/>
            <a:ea typeface="Meiryo UI" panose="020B0604030504040204" pitchFamily="50" charset="-128"/>
          </a:endParaRPr>
        </a:p>
      </dgm:t>
    </dgm:pt>
    <dgm:pt modelId="{DFE7E596-1FF3-448D-AAB8-3F02F8EDA2CC}" type="sibTrans" cxnId="{A6F6B142-D958-4E49-93A2-670C842CE2E6}">
      <dgm:prSet custT="1"/>
      <dgm:spPr/>
      <dgm:t>
        <a:bodyPr/>
        <a:lstStyle/>
        <a:p>
          <a:r>
            <a:rPr kumimoji="1" lang="ja-JP" altLang="en-US" sz="700">
              <a:latin typeface="Meiryo UI" panose="020B0604030504040204" pitchFamily="50" charset="-128"/>
              <a:ea typeface="Meiryo UI" panose="020B0604030504040204" pitchFamily="50" charset="-128"/>
            </a:rPr>
            <a:t>採用・教育・総務・経理</a:t>
          </a:r>
        </a:p>
      </dgm:t>
    </dgm:pt>
    <dgm:pt modelId="{40753BB4-0EBB-4AC8-A8E7-0BE2633DCCCD}">
      <dgm:prSet/>
      <dgm:spPr/>
      <dgm:t>
        <a:bodyPr/>
        <a:lstStyle/>
        <a:p>
          <a:r>
            <a:rPr kumimoji="1" lang="ja-JP" altLang="en-US">
              <a:latin typeface="Meiryo UI" panose="020B0604030504040204" pitchFamily="50" charset="-128"/>
              <a:ea typeface="Meiryo UI" panose="020B0604030504040204" pitchFamily="50" charset="-128"/>
            </a:rPr>
            <a:t>栗専門店</a:t>
          </a:r>
        </a:p>
      </dgm:t>
    </dgm:pt>
    <dgm:pt modelId="{1B2F329D-E5BC-4B66-A8EA-00D8ACD5706B}" type="parTrans" cxnId="{C5635A0D-8051-4E51-9819-E7CCB144AE0F}">
      <dgm:prSet/>
      <dgm:spPr/>
      <dgm:t>
        <a:bodyPr/>
        <a:lstStyle/>
        <a:p>
          <a:endParaRPr kumimoji="1" lang="ja-JP" altLang="en-US">
            <a:latin typeface="Meiryo UI" panose="020B0604030504040204" pitchFamily="50" charset="-128"/>
            <a:ea typeface="Meiryo UI" panose="020B0604030504040204" pitchFamily="50" charset="-128"/>
          </a:endParaRPr>
        </a:p>
      </dgm:t>
    </dgm:pt>
    <dgm:pt modelId="{7CAFC657-62FC-4D6B-89B3-CF9D2AE7A2D8}" type="sibTrans" cxnId="{C5635A0D-8051-4E51-9819-E7CCB144AE0F}">
      <dgm:prSet custT="1"/>
      <dgm:spPr/>
      <dgm:t>
        <a:bodyPr/>
        <a:lstStyle/>
        <a:p>
          <a:r>
            <a:rPr kumimoji="1" lang="en-US" altLang="ja-JP" sz="800" dirty="0">
              <a:latin typeface="Meiryo UI" panose="020B0604030504040204" pitchFamily="50" charset="-128"/>
              <a:ea typeface="Meiryo UI" panose="020B0604030504040204" pitchFamily="50" charset="-128"/>
            </a:rPr>
            <a:t>2025</a:t>
          </a:r>
          <a:r>
            <a:rPr kumimoji="1" lang="ja-JP" altLang="en-US" sz="800" dirty="0">
              <a:latin typeface="Meiryo UI" panose="020B0604030504040204" pitchFamily="50" charset="-128"/>
              <a:ea typeface="Meiryo UI" panose="020B0604030504040204" pitchFamily="50" charset="-128"/>
            </a:rPr>
            <a:t>秋　新規</a:t>
          </a:r>
        </a:p>
      </dgm:t>
    </dgm:pt>
    <dgm:pt modelId="{E5469D11-1853-4206-9EC4-D5C1103BE0D5}">
      <dgm:prSet/>
      <dgm:spPr/>
      <dgm:t>
        <a:bodyPr/>
        <a:lstStyle/>
        <a:p>
          <a:r>
            <a:rPr kumimoji="1" lang="en-US" altLang="ja-JP">
              <a:latin typeface="Meiryo UI" panose="020B0604030504040204" pitchFamily="50" charset="-128"/>
              <a:ea typeface="Meiryo UI" panose="020B0604030504040204" pitchFamily="50" charset="-128"/>
            </a:rPr>
            <a:t>EC</a:t>
          </a:r>
          <a:endParaRPr kumimoji="1" lang="ja-JP" altLang="en-US">
            <a:latin typeface="Meiryo UI" panose="020B0604030504040204" pitchFamily="50" charset="-128"/>
            <a:ea typeface="Meiryo UI" panose="020B0604030504040204" pitchFamily="50" charset="-128"/>
          </a:endParaRPr>
        </a:p>
      </dgm:t>
    </dgm:pt>
    <dgm:pt modelId="{C0825979-7A3B-4F06-8863-08845C1805F5}" type="parTrans" cxnId="{96EE6B2B-78DB-44C2-B9FB-6DFB1702F808}">
      <dgm:prSet/>
      <dgm:spPr/>
      <dgm:t>
        <a:bodyPr/>
        <a:lstStyle/>
        <a:p>
          <a:endParaRPr kumimoji="1" lang="ja-JP" altLang="en-US">
            <a:latin typeface="Meiryo UI" panose="020B0604030504040204" pitchFamily="50" charset="-128"/>
            <a:ea typeface="Meiryo UI" panose="020B0604030504040204" pitchFamily="50" charset="-128"/>
          </a:endParaRPr>
        </a:p>
      </dgm:t>
    </dgm:pt>
    <dgm:pt modelId="{39EE540A-B536-484A-99E0-C1676B631794}" type="sibTrans" cxnId="{96EE6B2B-78DB-44C2-B9FB-6DFB1702F808}">
      <dgm:prSet custT="1"/>
      <dgm:spPr/>
      <dgm:t>
        <a:bodyPr/>
        <a:lstStyle/>
        <a:p>
          <a:r>
            <a:rPr kumimoji="1" lang="ja-JP" altLang="en-US" sz="800" dirty="0">
              <a:latin typeface="Meiryo UI" panose="020B0604030504040204" pitchFamily="50" charset="-128"/>
              <a:ea typeface="Meiryo UI" panose="020B0604030504040204" pitchFamily="50" charset="-128"/>
            </a:rPr>
            <a:t>準備</a:t>
          </a:r>
        </a:p>
      </dgm:t>
    </dgm:pt>
    <dgm:pt modelId="{BE0F9021-DDA1-4967-82E2-F6442A697164}" type="asst">
      <dgm:prSet/>
      <dgm:spPr/>
      <dgm:t>
        <a:bodyPr/>
        <a:lstStyle/>
        <a:p>
          <a:r>
            <a:rPr kumimoji="1" lang="ja-JP" altLang="en-US">
              <a:latin typeface="Meiryo UI" panose="020B0604030504040204" pitchFamily="50" charset="-128"/>
              <a:ea typeface="Meiryo UI" panose="020B0604030504040204" pitchFamily="50" charset="-128"/>
            </a:rPr>
            <a:t>戦略</a:t>
          </a:r>
        </a:p>
      </dgm:t>
    </dgm:pt>
    <dgm:pt modelId="{FF5847EC-FAEA-419E-A526-5E446FB6AD06}" type="parTrans" cxnId="{2ABDC57E-245A-48DB-BEF1-AF845A200EA9}">
      <dgm:prSet/>
      <dgm:spPr/>
      <dgm:t>
        <a:bodyPr/>
        <a:lstStyle/>
        <a:p>
          <a:endParaRPr kumimoji="1" lang="ja-JP" altLang="en-US"/>
        </a:p>
      </dgm:t>
    </dgm:pt>
    <dgm:pt modelId="{657BE735-5FEA-4E61-AAC7-CCFAB7EADB83}" type="sibTrans" cxnId="{2ABDC57E-245A-48DB-BEF1-AF845A200EA9}">
      <dgm:prSet/>
      <dgm:spPr/>
      <dgm:t>
        <a:bodyPr/>
        <a:lstStyle/>
        <a:p>
          <a:r>
            <a:rPr kumimoji="1" lang="ja-JP" altLang="en-US">
              <a:latin typeface="Meiryo UI" panose="020B0604030504040204" pitchFamily="50" charset="-128"/>
              <a:ea typeface="Meiryo UI" panose="020B0604030504040204" pitchFamily="50" charset="-128"/>
            </a:rPr>
            <a:t>児玉万年</a:t>
          </a:r>
        </a:p>
      </dgm:t>
    </dgm:pt>
    <dgm:pt modelId="{675A1140-29E3-471C-B26A-3B78F543B432}" type="pres">
      <dgm:prSet presAssocID="{29918612-2697-4BB1-B95A-6A45419F8FB0}" presName="hierChild1" presStyleCnt="0">
        <dgm:presLayoutVars>
          <dgm:orgChart val="1"/>
          <dgm:chPref val="1"/>
          <dgm:dir/>
          <dgm:animOne val="branch"/>
          <dgm:animLvl val="lvl"/>
          <dgm:resizeHandles/>
        </dgm:presLayoutVars>
      </dgm:prSet>
      <dgm:spPr/>
    </dgm:pt>
    <dgm:pt modelId="{86919AB3-28BC-4FF4-BA02-6597A99A0CCF}" type="pres">
      <dgm:prSet presAssocID="{0CFA9303-05E5-4069-8ED2-63E45194CF3A}" presName="hierRoot1" presStyleCnt="0">
        <dgm:presLayoutVars>
          <dgm:hierBranch val="init"/>
        </dgm:presLayoutVars>
      </dgm:prSet>
      <dgm:spPr/>
    </dgm:pt>
    <dgm:pt modelId="{932BF450-E9C5-4EE4-92DE-CE81D609FB31}" type="pres">
      <dgm:prSet presAssocID="{0CFA9303-05E5-4069-8ED2-63E45194CF3A}" presName="rootComposite1" presStyleCnt="0"/>
      <dgm:spPr/>
    </dgm:pt>
    <dgm:pt modelId="{E8BF5660-A7FE-4C4E-98A2-D985B0E67C0A}" type="pres">
      <dgm:prSet presAssocID="{0CFA9303-05E5-4069-8ED2-63E45194CF3A}" presName="rootText1" presStyleLbl="node0" presStyleIdx="0" presStyleCnt="1">
        <dgm:presLayoutVars>
          <dgm:chMax/>
          <dgm:chPref val="3"/>
        </dgm:presLayoutVars>
      </dgm:prSet>
      <dgm:spPr/>
    </dgm:pt>
    <dgm:pt modelId="{9FE64947-69CF-43A1-B1E0-78FED5A71C7B}" type="pres">
      <dgm:prSet presAssocID="{0CFA9303-05E5-4069-8ED2-63E45194CF3A}" presName="titleText1" presStyleLbl="fgAcc0" presStyleIdx="0" presStyleCnt="1">
        <dgm:presLayoutVars>
          <dgm:chMax val="0"/>
          <dgm:chPref val="0"/>
        </dgm:presLayoutVars>
      </dgm:prSet>
      <dgm:spPr/>
    </dgm:pt>
    <dgm:pt modelId="{F8D1CE6C-8DB6-4B0A-A73D-7C4C403FDA42}" type="pres">
      <dgm:prSet presAssocID="{0CFA9303-05E5-4069-8ED2-63E45194CF3A}" presName="rootConnector1" presStyleLbl="node1" presStyleIdx="0" presStyleCnt="10"/>
      <dgm:spPr/>
    </dgm:pt>
    <dgm:pt modelId="{8EA8BD1D-31C6-45CA-B94B-60BD5542D894}" type="pres">
      <dgm:prSet presAssocID="{0CFA9303-05E5-4069-8ED2-63E45194CF3A}" presName="hierChild2" presStyleCnt="0"/>
      <dgm:spPr/>
    </dgm:pt>
    <dgm:pt modelId="{6F795E4B-A7D3-4553-8617-CAD22898DA21}" type="pres">
      <dgm:prSet presAssocID="{F96F6F46-AD1C-4D89-8A31-2245A5B951CA}" presName="Name37" presStyleLbl="parChTrans1D2" presStyleIdx="0" presStyleCnt="8"/>
      <dgm:spPr/>
    </dgm:pt>
    <dgm:pt modelId="{F446EB99-2EF0-4AF3-875D-E5567E6FC724}" type="pres">
      <dgm:prSet presAssocID="{8EB92DC4-4098-49DF-8A01-56568867FEDA}" presName="hierRoot2" presStyleCnt="0">
        <dgm:presLayoutVars>
          <dgm:hierBranch val="init"/>
        </dgm:presLayoutVars>
      </dgm:prSet>
      <dgm:spPr/>
    </dgm:pt>
    <dgm:pt modelId="{2357234F-EA06-445B-B7A0-AA58D16E8704}" type="pres">
      <dgm:prSet presAssocID="{8EB92DC4-4098-49DF-8A01-56568867FEDA}" presName="rootComposite" presStyleCnt="0"/>
      <dgm:spPr/>
    </dgm:pt>
    <dgm:pt modelId="{3069940D-9499-4AE3-A886-A0D6F8919B3D}" type="pres">
      <dgm:prSet presAssocID="{8EB92DC4-4098-49DF-8A01-56568867FEDA}" presName="rootText" presStyleLbl="node1" presStyleIdx="0" presStyleCnt="10">
        <dgm:presLayoutVars>
          <dgm:chMax/>
          <dgm:chPref val="3"/>
        </dgm:presLayoutVars>
      </dgm:prSet>
      <dgm:spPr/>
    </dgm:pt>
    <dgm:pt modelId="{BD79ACC5-B739-4B5B-9B45-D04B2A14B9DD}" type="pres">
      <dgm:prSet presAssocID="{8EB92DC4-4098-49DF-8A01-56568867FEDA}" presName="titleText2" presStyleLbl="fgAcc1" presStyleIdx="0" presStyleCnt="10">
        <dgm:presLayoutVars>
          <dgm:chMax val="0"/>
          <dgm:chPref val="0"/>
        </dgm:presLayoutVars>
      </dgm:prSet>
      <dgm:spPr/>
    </dgm:pt>
    <dgm:pt modelId="{ECC47B06-2728-4328-84B8-59F5030039CD}" type="pres">
      <dgm:prSet presAssocID="{8EB92DC4-4098-49DF-8A01-56568867FEDA}" presName="rootConnector" presStyleLbl="node2" presStyleIdx="0" presStyleCnt="0"/>
      <dgm:spPr/>
    </dgm:pt>
    <dgm:pt modelId="{AAF9532F-8131-4DFA-BDC2-8E9A04D6F958}" type="pres">
      <dgm:prSet presAssocID="{8EB92DC4-4098-49DF-8A01-56568867FEDA}" presName="hierChild4" presStyleCnt="0"/>
      <dgm:spPr/>
    </dgm:pt>
    <dgm:pt modelId="{B1BBF8A7-75EE-46E5-B3C3-73CED728AA60}" type="pres">
      <dgm:prSet presAssocID="{8EB92DC4-4098-49DF-8A01-56568867FEDA}" presName="hierChild5" presStyleCnt="0"/>
      <dgm:spPr/>
    </dgm:pt>
    <dgm:pt modelId="{AF089750-996B-4E25-9BDB-2777A245DB51}" type="pres">
      <dgm:prSet presAssocID="{75EB341A-1506-4B49-B0D0-AD6C7171FAE4}" presName="Name37" presStyleLbl="parChTrans1D2" presStyleIdx="1" presStyleCnt="8"/>
      <dgm:spPr/>
    </dgm:pt>
    <dgm:pt modelId="{7CFFF3E6-3AAB-42A6-BC71-2CA069BB680E}" type="pres">
      <dgm:prSet presAssocID="{044A3239-152B-40FD-ACDD-13776C531F42}" presName="hierRoot2" presStyleCnt="0">
        <dgm:presLayoutVars>
          <dgm:hierBranch val="init"/>
        </dgm:presLayoutVars>
      </dgm:prSet>
      <dgm:spPr/>
    </dgm:pt>
    <dgm:pt modelId="{0A360109-FB9D-44F1-B578-0AF2FFD05787}" type="pres">
      <dgm:prSet presAssocID="{044A3239-152B-40FD-ACDD-13776C531F42}" presName="rootComposite" presStyleCnt="0"/>
      <dgm:spPr/>
    </dgm:pt>
    <dgm:pt modelId="{3D34BC7C-40E7-4F06-914C-AA9540FCCA5C}" type="pres">
      <dgm:prSet presAssocID="{044A3239-152B-40FD-ACDD-13776C531F42}" presName="rootText" presStyleLbl="node1" presStyleIdx="1" presStyleCnt="10">
        <dgm:presLayoutVars>
          <dgm:chMax/>
          <dgm:chPref val="3"/>
        </dgm:presLayoutVars>
      </dgm:prSet>
      <dgm:spPr/>
    </dgm:pt>
    <dgm:pt modelId="{0006D7E4-DA33-4BA1-86D0-5927A99886D2}" type="pres">
      <dgm:prSet presAssocID="{044A3239-152B-40FD-ACDD-13776C531F42}" presName="titleText2" presStyleLbl="fgAcc1" presStyleIdx="1" presStyleCnt="10">
        <dgm:presLayoutVars>
          <dgm:chMax val="0"/>
          <dgm:chPref val="0"/>
        </dgm:presLayoutVars>
      </dgm:prSet>
      <dgm:spPr/>
    </dgm:pt>
    <dgm:pt modelId="{36BD8EDE-6D9A-4643-B4DD-BF5EBBC2D9A5}" type="pres">
      <dgm:prSet presAssocID="{044A3239-152B-40FD-ACDD-13776C531F42}" presName="rootConnector" presStyleLbl="node2" presStyleIdx="0" presStyleCnt="0"/>
      <dgm:spPr/>
    </dgm:pt>
    <dgm:pt modelId="{7D4C29A6-1D0F-4CAA-BF17-C81C6DEB48D2}" type="pres">
      <dgm:prSet presAssocID="{044A3239-152B-40FD-ACDD-13776C531F42}" presName="hierChild4" presStyleCnt="0"/>
      <dgm:spPr/>
    </dgm:pt>
    <dgm:pt modelId="{E24C7717-C1EE-42A8-9848-5540E59BF9B5}" type="pres">
      <dgm:prSet presAssocID="{5CF43E4B-4788-4F5D-829A-67A281F60B57}" presName="Name37" presStyleLbl="parChTrans1D3" presStyleIdx="0" presStyleCnt="4"/>
      <dgm:spPr/>
    </dgm:pt>
    <dgm:pt modelId="{EA684111-38B3-4EBC-8C0E-5DA64167347C}" type="pres">
      <dgm:prSet presAssocID="{B200C167-7F1F-41E5-B3E2-7EE62B6D43F2}" presName="hierRoot2" presStyleCnt="0">
        <dgm:presLayoutVars>
          <dgm:hierBranch val="init"/>
        </dgm:presLayoutVars>
      </dgm:prSet>
      <dgm:spPr/>
    </dgm:pt>
    <dgm:pt modelId="{7454AEB2-806E-413B-B50F-33FE1DAAA5FD}" type="pres">
      <dgm:prSet presAssocID="{B200C167-7F1F-41E5-B3E2-7EE62B6D43F2}" presName="rootComposite" presStyleCnt="0"/>
      <dgm:spPr/>
    </dgm:pt>
    <dgm:pt modelId="{E7FC8DF8-BC17-462F-96AE-641322644267}" type="pres">
      <dgm:prSet presAssocID="{B200C167-7F1F-41E5-B3E2-7EE62B6D43F2}" presName="rootText" presStyleLbl="node1" presStyleIdx="2" presStyleCnt="10">
        <dgm:presLayoutVars>
          <dgm:chMax/>
          <dgm:chPref val="3"/>
        </dgm:presLayoutVars>
      </dgm:prSet>
      <dgm:spPr/>
    </dgm:pt>
    <dgm:pt modelId="{3D70DDF0-EBA0-419F-93F7-A31FA6FE7F5E}" type="pres">
      <dgm:prSet presAssocID="{B200C167-7F1F-41E5-B3E2-7EE62B6D43F2}" presName="titleText2" presStyleLbl="fgAcc1" presStyleIdx="2" presStyleCnt="10">
        <dgm:presLayoutVars>
          <dgm:chMax val="0"/>
          <dgm:chPref val="0"/>
        </dgm:presLayoutVars>
      </dgm:prSet>
      <dgm:spPr/>
    </dgm:pt>
    <dgm:pt modelId="{CB8E09D3-82D2-4EEA-BCC7-10BB87118263}" type="pres">
      <dgm:prSet presAssocID="{B200C167-7F1F-41E5-B3E2-7EE62B6D43F2}" presName="rootConnector" presStyleLbl="node3" presStyleIdx="0" presStyleCnt="0"/>
      <dgm:spPr/>
    </dgm:pt>
    <dgm:pt modelId="{9F3D7B16-47B9-4CFD-BD2E-73692628D2CA}" type="pres">
      <dgm:prSet presAssocID="{B200C167-7F1F-41E5-B3E2-7EE62B6D43F2}" presName="hierChild4" presStyleCnt="0"/>
      <dgm:spPr/>
    </dgm:pt>
    <dgm:pt modelId="{128BF487-4FDA-4D10-B4C2-ECF106568B9F}" type="pres">
      <dgm:prSet presAssocID="{B200C167-7F1F-41E5-B3E2-7EE62B6D43F2}" presName="hierChild5" presStyleCnt="0"/>
      <dgm:spPr/>
    </dgm:pt>
    <dgm:pt modelId="{6B7DAF54-3B0C-4974-AFD6-C67BAFE930E4}" type="pres">
      <dgm:prSet presAssocID="{044A3239-152B-40FD-ACDD-13776C531F42}" presName="hierChild5" presStyleCnt="0"/>
      <dgm:spPr/>
    </dgm:pt>
    <dgm:pt modelId="{6570CC65-033F-4B28-8C9E-0E24D43DCA70}" type="pres">
      <dgm:prSet presAssocID="{8B817BBE-C317-4BF0-B333-B59C3ECEC675}" presName="Name37" presStyleLbl="parChTrans1D2" presStyleIdx="2" presStyleCnt="8"/>
      <dgm:spPr/>
    </dgm:pt>
    <dgm:pt modelId="{91EA3DF3-F177-4418-80A6-8E7602BFFC7C}" type="pres">
      <dgm:prSet presAssocID="{8C17BB39-C7D3-4A1F-B776-F0EDDA42E363}" presName="hierRoot2" presStyleCnt="0">
        <dgm:presLayoutVars>
          <dgm:hierBranch val="init"/>
        </dgm:presLayoutVars>
      </dgm:prSet>
      <dgm:spPr/>
    </dgm:pt>
    <dgm:pt modelId="{46D2505C-7450-4CC0-A251-3299D38A96F7}" type="pres">
      <dgm:prSet presAssocID="{8C17BB39-C7D3-4A1F-B776-F0EDDA42E363}" presName="rootComposite" presStyleCnt="0"/>
      <dgm:spPr/>
    </dgm:pt>
    <dgm:pt modelId="{E283EC18-52F1-4592-95D2-8DBADFC6FF1E}" type="pres">
      <dgm:prSet presAssocID="{8C17BB39-C7D3-4A1F-B776-F0EDDA42E363}" presName="rootText" presStyleLbl="node1" presStyleIdx="3" presStyleCnt="10">
        <dgm:presLayoutVars>
          <dgm:chMax/>
          <dgm:chPref val="3"/>
        </dgm:presLayoutVars>
      </dgm:prSet>
      <dgm:spPr/>
    </dgm:pt>
    <dgm:pt modelId="{566B5CC6-4EDF-44E5-B446-6C6377D2F56A}" type="pres">
      <dgm:prSet presAssocID="{8C17BB39-C7D3-4A1F-B776-F0EDDA42E363}" presName="titleText2" presStyleLbl="fgAcc1" presStyleIdx="3" presStyleCnt="10">
        <dgm:presLayoutVars>
          <dgm:chMax val="0"/>
          <dgm:chPref val="0"/>
        </dgm:presLayoutVars>
      </dgm:prSet>
      <dgm:spPr/>
    </dgm:pt>
    <dgm:pt modelId="{4FA6C0C9-37A5-45FD-8178-2E2F0AE7B158}" type="pres">
      <dgm:prSet presAssocID="{8C17BB39-C7D3-4A1F-B776-F0EDDA42E363}" presName="rootConnector" presStyleLbl="node2" presStyleIdx="0" presStyleCnt="0"/>
      <dgm:spPr/>
    </dgm:pt>
    <dgm:pt modelId="{B7E54D55-037D-47BD-BFDF-6651578E5F85}" type="pres">
      <dgm:prSet presAssocID="{8C17BB39-C7D3-4A1F-B776-F0EDDA42E363}" presName="hierChild4" presStyleCnt="0"/>
      <dgm:spPr/>
    </dgm:pt>
    <dgm:pt modelId="{B6515180-083E-4818-9A5D-B5A768B9D773}" type="pres">
      <dgm:prSet presAssocID="{8C17BB39-C7D3-4A1F-B776-F0EDDA42E363}" presName="hierChild5" presStyleCnt="0"/>
      <dgm:spPr/>
    </dgm:pt>
    <dgm:pt modelId="{C4BF7FDD-13E1-4EE1-B5F9-8ABADBEC69E6}" type="pres">
      <dgm:prSet presAssocID="{32A0CC71-9FC5-41DD-AA79-A11CCEA7F716}" presName="Name37" presStyleLbl="parChTrans1D2" presStyleIdx="3" presStyleCnt="8"/>
      <dgm:spPr/>
    </dgm:pt>
    <dgm:pt modelId="{DF86668C-08A2-450A-BFB5-9B4E3A5B1FB3}" type="pres">
      <dgm:prSet presAssocID="{9923F790-9296-4A2A-9ED8-4B6FCCDE5A64}" presName="hierRoot2" presStyleCnt="0">
        <dgm:presLayoutVars>
          <dgm:hierBranch val="init"/>
        </dgm:presLayoutVars>
      </dgm:prSet>
      <dgm:spPr/>
    </dgm:pt>
    <dgm:pt modelId="{084F11B9-6CAD-46F7-88D9-F2DD085B751F}" type="pres">
      <dgm:prSet presAssocID="{9923F790-9296-4A2A-9ED8-4B6FCCDE5A64}" presName="rootComposite" presStyleCnt="0"/>
      <dgm:spPr/>
    </dgm:pt>
    <dgm:pt modelId="{677BC534-9E51-4E47-B353-1E617A303AA6}" type="pres">
      <dgm:prSet presAssocID="{9923F790-9296-4A2A-9ED8-4B6FCCDE5A64}" presName="rootText" presStyleLbl="node1" presStyleIdx="4" presStyleCnt="10">
        <dgm:presLayoutVars>
          <dgm:chMax/>
          <dgm:chPref val="3"/>
        </dgm:presLayoutVars>
      </dgm:prSet>
      <dgm:spPr/>
    </dgm:pt>
    <dgm:pt modelId="{CDB5B634-3F27-46E7-BD72-3DFC6D8599B3}" type="pres">
      <dgm:prSet presAssocID="{9923F790-9296-4A2A-9ED8-4B6FCCDE5A64}" presName="titleText2" presStyleLbl="fgAcc1" presStyleIdx="4" presStyleCnt="10">
        <dgm:presLayoutVars>
          <dgm:chMax val="0"/>
          <dgm:chPref val="0"/>
        </dgm:presLayoutVars>
      </dgm:prSet>
      <dgm:spPr/>
    </dgm:pt>
    <dgm:pt modelId="{89C13EF3-AECC-4348-86CF-9D8AD2ACE25D}" type="pres">
      <dgm:prSet presAssocID="{9923F790-9296-4A2A-9ED8-4B6FCCDE5A64}" presName="rootConnector" presStyleLbl="node2" presStyleIdx="0" presStyleCnt="0"/>
      <dgm:spPr/>
    </dgm:pt>
    <dgm:pt modelId="{07E77DD0-5676-42CA-AECB-1F905BC567C3}" type="pres">
      <dgm:prSet presAssocID="{9923F790-9296-4A2A-9ED8-4B6FCCDE5A64}" presName="hierChild4" presStyleCnt="0"/>
      <dgm:spPr/>
    </dgm:pt>
    <dgm:pt modelId="{34E03C53-D574-40EF-8C58-7CBCA5145B93}" type="pres">
      <dgm:prSet presAssocID="{9923F790-9296-4A2A-9ED8-4B6FCCDE5A64}" presName="hierChild5" presStyleCnt="0"/>
      <dgm:spPr/>
    </dgm:pt>
    <dgm:pt modelId="{7546A938-9EBF-4B1D-8560-A132A6C492DB}" type="pres">
      <dgm:prSet presAssocID="{1B2F329D-E5BC-4B66-A8EA-00D8ACD5706B}" presName="Name37" presStyleLbl="parChTrans1D2" presStyleIdx="4" presStyleCnt="8"/>
      <dgm:spPr/>
    </dgm:pt>
    <dgm:pt modelId="{CC5107B6-046E-4917-B3E2-A4E5BB40CD9C}" type="pres">
      <dgm:prSet presAssocID="{40753BB4-0EBB-4AC8-A8E7-0BE2633DCCCD}" presName="hierRoot2" presStyleCnt="0">
        <dgm:presLayoutVars>
          <dgm:hierBranch val="init"/>
        </dgm:presLayoutVars>
      </dgm:prSet>
      <dgm:spPr/>
    </dgm:pt>
    <dgm:pt modelId="{C6129B54-7DF0-4564-9B59-831BAAE267F5}" type="pres">
      <dgm:prSet presAssocID="{40753BB4-0EBB-4AC8-A8E7-0BE2633DCCCD}" presName="rootComposite" presStyleCnt="0"/>
      <dgm:spPr/>
    </dgm:pt>
    <dgm:pt modelId="{BFB6D7C3-FB0F-4FF1-9A60-5712C009A715}" type="pres">
      <dgm:prSet presAssocID="{40753BB4-0EBB-4AC8-A8E7-0BE2633DCCCD}" presName="rootText" presStyleLbl="node1" presStyleIdx="5" presStyleCnt="10">
        <dgm:presLayoutVars>
          <dgm:chMax/>
          <dgm:chPref val="3"/>
        </dgm:presLayoutVars>
      </dgm:prSet>
      <dgm:spPr/>
    </dgm:pt>
    <dgm:pt modelId="{A262130A-7B81-4496-91FA-52B3A28B8F0B}" type="pres">
      <dgm:prSet presAssocID="{40753BB4-0EBB-4AC8-A8E7-0BE2633DCCCD}" presName="titleText2" presStyleLbl="fgAcc1" presStyleIdx="5" presStyleCnt="10">
        <dgm:presLayoutVars>
          <dgm:chMax val="0"/>
          <dgm:chPref val="0"/>
        </dgm:presLayoutVars>
      </dgm:prSet>
      <dgm:spPr/>
    </dgm:pt>
    <dgm:pt modelId="{1FBFC2D5-A37A-4F4D-87E5-D65628B1E744}" type="pres">
      <dgm:prSet presAssocID="{40753BB4-0EBB-4AC8-A8E7-0BE2633DCCCD}" presName="rootConnector" presStyleLbl="node2" presStyleIdx="0" presStyleCnt="0"/>
      <dgm:spPr/>
    </dgm:pt>
    <dgm:pt modelId="{B64C59E6-FC58-413A-9413-AD16721EE71B}" type="pres">
      <dgm:prSet presAssocID="{40753BB4-0EBB-4AC8-A8E7-0BE2633DCCCD}" presName="hierChild4" presStyleCnt="0"/>
      <dgm:spPr/>
    </dgm:pt>
    <dgm:pt modelId="{C8274D19-2C90-43DB-B7AE-ED9B8F836B22}" type="pres">
      <dgm:prSet presAssocID="{40753BB4-0EBB-4AC8-A8E7-0BE2633DCCCD}" presName="hierChild5" presStyleCnt="0"/>
      <dgm:spPr/>
    </dgm:pt>
    <dgm:pt modelId="{36BC942B-1890-4AF2-9615-3CDEBFAA63B3}" type="pres">
      <dgm:prSet presAssocID="{C0825979-7A3B-4F06-8863-08845C1805F5}" presName="Name37" presStyleLbl="parChTrans1D2" presStyleIdx="5" presStyleCnt="8"/>
      <dgm:spPr/>
    </dgm:pt>
    <dgm:pt modelId="{A9B60CBD-B08C-4294-A465-6B385F4BD0C3}" type="pres">
      <dgm:prSet presAssocID="{E5469D11-1853-4206-9EC4-D5C1103BE0D5}" presName="hierRoot2" presStyleCnt="0">
        <dgm:presLayoutVars>
          <dgm:hierBranch val="init"/>
        </dgm:presLayoutVars>
      </dgm:prSet>
      <dgm:spPr/>
    </dgm:pt>
    <dgm:pt modelId="{ED6D0FED-71C3-4FBC-9F98-F888BC54E110}" type="pres">
      <dgm:prSet presAssocID="{E5469D11-1853-4206-9EC4-D5C1103BE0D5}" presName="rootComposite" presStyleCnt="0"/>
      <dgm:spPr/>
    </dgm:pt>
    <dgm:pt modelId="{2286F20E-78EA-46EE-91A8-A2330FDA942B}" type="pres">
      <dgm:prSet presAssocID="{E5469D11-1853-4206-9EC4-D5C1103BE0D5}" presName="rootText" presStyleLbl="node1" presStyleIdx="6" presStyleCnt="10">
        <dgm:presLayoutVars>
          <dgm:chMax/>
          <dgm:chPref val="3"/>
        </dgm:presLayoutVars>
      </dgm:prSet>
      <dgm:spPr/>
    </dgm:pt>
    <dgm:pt modelId="{D713C6B1-1D35-4CC7-B560-C1724E147EF0}" type="pres">
      <dgm:prSet presAssocID="{E5469D11-1853-4206-9EC4-D5C1103BE0D5}" presName="titleText2" presStyleLbl="fgAcc1" presStyleIdx="6" presStyleCnt="10">
        <dgm:presLayoutVars>
          <dgm:chMax val="0"/>
          <dgm:chPref val="0"/>
        </dgm:presLayoutVars>
      </dgm:prSet>
      <dgm:spPr/>
    </dgm:pt>
    <dgm:pt modelId="{844A99CE-8F26-409A-8073-631AB0F14F6C}" type="pres">
      <dgm:prSet presAssocID="{E5469D11-1853-4206-9EC4-D5C1103BE0D5}" presName="rootConnector" presStyleLbl="node2" presStyleIdx="0" presStyleCnt="0"/>
      <dgm:spPr/>
    </dgm:pt>
    <dgm:pt modelId="{F99D3CC5-C067-43EC-A128-A74E686787F6}" type="pres">
      <dgm:prSet presAssocID="{E5469D11-1853-4206-9EC4-D5C1103BE0D5}" presName="hierChild4" presStyleCnt="0"/>
      <dgm:spPr/>
    </dgm:pt>
    <dgm:pt modelId="{BF9843D1-7655-49BF-A38E-08984DC0C441}" type="pres">
      <dgm:prSet presAssocID="{E5469D11-1853-4206-9EC4-D5C1103BE0D5}" presName="hierChild5" presStyleCnt="0"/>
      <dgm:spPr/>
    </dgm:pt>
    <dgm:pt modelId="{8610F41A-1E0B-48FF-B044-B6AEC9B0FED4}" type="pres">
      <dgm:prSet presAssocID="{0CFA9303-05E5-4069-8ED2-63E45194CF3A}" presName="hierChild3" presStyleCnt="0"/>
      <dgm:spPr/>
    </dgm:pt>
    <dgm:pt modelId="{7EE5F351-3130-456B-922C-0E74D3FFE0C9}" type="pres">
      <dgm:prSet presAssocID="{FB857F97-D548-40D0-8108-68CA7EDB803B}" presName="Name96" presStyleLbl="parChTrans1D2" presStyleIdx="6" presStyleCnt="8"/>
      <dgm:spPr/>
    </dgm:pt>
    <dgm:pt modelId="{BF46EF81-C73E-412B-9F9C-4A853EB013E0}" type="pres">
      <dgm:prSet presAssocID="{35FF4E32-E4A9-4447-8D95-5B8E045FAA5D}" presName="hierRoot3" presStyleCnt="0">
        <dgm:presLayoutVars>
          <dgm:hierBranch val="init"/>
        </dgm:presLayoutVars>
      </dgm:prSet>
      <dgm:spPr/>
    </dgm:pt>
    <dgm:pt modelId="{DC8FCB4A-540B-4144-BE6B-AF56FDC29D2B}" type="pres">
      <dgm:prSet presAssocID="{35FF4E32-E4A9-4447-8D95-5B8E045FAA5D}" presName="rootComposite3" presStyleCnt="0"/>
      <dgm:spPr/>
    </dgm:pt>
    <dgm:pt modelId="{B654BEA1-60D9-47F2-95BF-E8756D7A69B9}" type="pres">
      <dgm:prSet presAssocID="{35FF4E32-E4A9-4447-8D95-5B8E045FAA5D}" presName="rootText3" presStyleLbl="asst1" presStyleIdx="0" presStyleCnt="2" custScaleX="98957">
        <dgm:presLayoutVars>
          <dgm:chPref val="3"/>
        </dgm:presLayoutVars>
      </dgm:prSet>
      <dgm:spPr/>
    </dgm:pt>
    <dgm:pt modelId="{834A22FF-F5D8-4918-8806-46D4A03E0870}" type="pres">
      <dgm:prSet presAssocID="{35FF4E32-E4A9-4447-8D95-5B8E045FAA5D}" presName="titleText3" presStyleLbl="fgAcc2" presStyleIdx="0" presStyleCnt="2" custScaleX="122358" custScaleY="107253">
        <dgm:presLayoutVars>
          <dgm:chMax val="0"/>
          <dgm:chPref val="0"/>
        </dgm:presLayoutVars>
      </dgm:prSet>
      <dgm:spPr/>
    </dgm:pt>
    <dgm:pt modelId="{D5A0D096-8BF1-4E86-98BD-4D10D04C9856}" type="pres">
      <dgm:prSet presAssocID="{35FF4E32-E4A9-4447-8D95-5B8E045FAA5D}" presName="rootConnector3" presStyleLbl="asst1" presStyleIdx="0" presStyleCnt="2"/>
      <dgm:spPr/>
    </dgm:pt>
    <dgm:pt modelId="{C9002451-279E-4B1F-9850-C137E7F9B262}" type="pres">
      <dgm:prSet presAssocID="{35FF4E32-E4A9-4447-8D95-5B8E045FAA5D}" presName="hierChild6" presStyleCnt="0"/>
      <dgm:spPr/>
    </dgm:pt>
    <dgm:pt modelId="{4345F126-1B24-4353-8E15-DF5E05B73279}" type="pres">
      <dgm:prSet presAssocID="{631C819B-3860-456A-9952-9B6C273E10A4}" presName="Name37" presStyleLbl="parChTrans1D3" presStyleIdx="1" presStyleCnt="4"/>
      <dgm:spPr/>
    </dgm:pt>
    <dgm:pt modelId="{FE5D5FC1-69E9-49F8-8976-D145033EB539}" type="pres">
      <dgm:prSet presAssocID="{B33A2755-88C3-4E9C-A4C3-CCDD9A1B3199}" presName="hierRoot2" presStyleCnt="0">
        <dgm:presLayoutVars>
          <dgm:hierBranch val="init"/>
        </dgm:presLayoutVars>
      </dgm:prSet>
      <dgm:spPr/>
    </dgm:pt>
    <dgm:pt modelId="{F7537E62-882C-4D57-B568-BDCC850EEC3C}" type="pres">
      <dgm:prSet presAssocID="{B33A2755-88C3-4E9C-A4C3-CCDD9A1B3199}" presName="rootComposite" presStyleCnt="0"/>
      <dgm:spPr/>
    </dgm:pt>
    <dgm:pt modelId="{752E79CA-777A-4F02-8421-D75DC823D7E7}" type="pres">
      <dgm:prSet presAssocID="{B33A2755-88C3-4E9C-A4C3-CCDD9A1B3199}" presName="rootText" presStyleLbl="node1" presStyleIdx="7" presStyleCnt="10">
        <dgm:presLayoutVars>
          <dgm:chMax/>
          <dgm:chPref val="3"/>
        </dgm:presLayoutVars>
      </dgm:prSet>
      <dgm:spPr/>
    </dgm:pt>
    <dgm:pt modelId="{087D5087-936C-4052-B6D6-5EE40BC7143F}" type="pres">
      <dgm:prSet presAssocID="{B33A2755-88C3-4E9C-A4C3-CCDD9A1B3199}" presName="titleText2" presStyleLbl="fgAcc1" presStyleIdx="7" presStyleCnt="10" custScaleX="162651" custScaleY="169395">
        <dgm:presLayoutVars>
          <dgm:chMax val="0"/>
          <dgm:chPref val="0"/>
        </dgm:presLayoutVars>
      </dgm:prSet>
      <dgm:spPr/>
    </dgm:pt>
    <dgm:pt modelId="{C1B9AD96-1BA7-4CF0-A067-184D96FCF7A7}" type="pres">
      <dgm:prSet presAssocID="{B33A2755-88C3-4E9C-A4C3-CCDD9A1B3199}" presName="rootConnector" presStyleLbl="node3" presStyleIdx="0" presStyleCnt="0"/>
      <dgm:spPr/>
    </dgm:pt>
    <dgm:pt modelId="{A77552B5-F477-461E-BE8C-E7C3E3E1C5CC}" type="pres">
      <dgm:prSet presAssocID="{B33A2755-88C3-4E9C-A4C3-CCDD9A1B3199}" presName="hierChild4" presStyleCnt="0"/>
      <dgm:spPr/>
    </dgm:pt>
    <dgm:pt modelId="{20E53F56-4B88-4708-B199-FDD325424850}" type="pres">
      <dgm:prSet presAssocID="{B33A2755-88C3-4E9C-A4C3-CCDD9A1B3199}" presName="hierChild5" presStyleCnt="0"/>
      <dgm:spPr/>
    </dgm:pt>
    <dgm:pt modelId="{C8F74008-A7FC-452A-96BB-77FA62A775BE}" type="pres">
      <dgm:prSet presAssocID="{51B33430-CD99-4873-ADF9-0252A9714B87}" presName="Name37" presStyleLbl="parChTrans1D3" presStyleIdx="2" presStyleCnt="4"/>
      <dgm:spPr/>
    </dgm:pt>
    <dgm:pt modelId="{31D01720-CC9F-4D66-8284-9221453393FF}" type="pres">
      <dgm:prSet presAssocID="{875D705A-6965-4B25-9EFD-78C2F3463905}" presName="hierRoot2" presStyleCnt="0">
        <dgm:presLayoutVars>
          <dgm:hierBranch val="init"/>
        </dgm:presLayoutVars>
      </dgm:prSet>
      <dgm:spPr/>
    </dgm:pt>
    <dgm:pt modelId="{90A5755C-FAB3-4AE2-AF9F-7F3A90B71FBB}" type="pres">
      <dgm:prSet presAssocID="{875D705A-6965-4B25-9EFD-78C2F3463905}" presName="rootComposite" presStyleCnt="0"/>
      <dgm:spPr/>
    </dgm:pt>
    <dgm:pt modelId="{D48FEAE6-F09B-4309-829B-E9874E7493D9}" type="pres">
      <dgm:prSet presAssocID="{875D705A-6965-4B25-9EFD-78C2F3463905}" presName="rootText" presStyleLbl="node1" presStyleIdx="8" presStyleCnt="10">
        <dgm:presLayoutVars>
          <dgm:chMax/>
          <dgm:chPref val="3"/>
        </dgm:presLayoutVars>
      </dgm:prSet>
      <dgm:spPr/>
    </dgm:pt>
    <dgm:pt modelId="{4B2E9FB9-D9BA-434D-AF0C-F9808DB70669}" type="pres">
      <dgm:prSet presAssocID="{875D705A-6965-4B25-9EFD-78C2F3463905}" presName="titleText2" presStyleLbl="fgAcc1" presStyleIdx="8" presStyleCnt="10" custScaleX="135080" custScaleY="109982">
        <dgm:presLayoutVars>
          <dgm:chMax val="0"/>
          <dgm:chPref val="0"/>
        </dgm:presLayoutVars>
      </dgm:prSet>
      <dgm:spPr/>
    </dgm:pt>
    <dgm:pt modelId="{09BA3DD4-928A-47AB-A32D-4A4CF04601FB}" type="pres">
      <dgm:prSet presAssocID="{875D705A-6965-4B25-9EFD-78C2F3463905}" presName="rootConnector" presStyleLbl="node3" presStyleIdx="0" presStyleCnt="0"/>
      <dgm:spPr/>
    </dgm:pt>
    <dgm:pt modelId="{EBE72DDF-1802-412D-9280-1871B7D1FA8C}" type="pres">
      <dgm:prSet presAssocID="{875D705A-6965-4B25-9EFD-78C2F3463905}" presName="hierChild4" presStyleCnt="0"/>
      <dgm:spPr/>
    </dgm:pt>
    <dgm:pt modelId="{F61E03FE-B758-4FDF-8292-CCB17F1059D4}" type="pres">
      <dgm:prSet presAssocID="{875D705A-6965-4B25-9EFD-78C2F3463905}" presName="hierChild5" presStyleCnt="0"/>
      <dgm:spPr/>
    </dgm:pt>
    <dgm:pt modelId="{6A21595A-B220-4350-9458-A0B377559B59}" type="pres">
      <dgm:prSet presAssocID="{DA121BA6-2C9A-4BE0-AC7A-CD4582877A62}" presName="Name37" presStyleLbl="parChTrans1D3" presStyleIdx="3" presStyleCnt="4"/>
      <dgm:spPr/>
    </dgm:pt>
    <dgm:pt modelId="{ABF24927-6D7D-4109-AA94-936E1D1DC46E}" type="pres">
      <dgm:prSet presAssocID="{B8D8469E-5F63-44C8-8B7A-EA425EC00866}" presName="hierRoot2" presStyleCnt="0">
        <dgm:presLayoutVars>
          <dgm:hierBranch val="init"/>
        </dgm:presLayoutVars>
      </dgm:prSet>
      <dgm:spPr/>
    </dgm:pt>
    <dgm:pt modelId="{84F495E1-2D18-4A11-B8E1-C3ECBFFE4446}" type="pres">
      <dgm:prSet presAssocID="{B8D8469E-5F63-44C8-8B7A-EA425EC00866}" presName="rootComposite" presStyleCnt="0"/>
      <dgm:spPr/>
    </dgm:pt>
    <dgm:pt modelId="{A99D6606-97D9-42B4-921B-911DAB95C1E0}" type="pres">
      <dgm:prSet presAssocID="{B8D8469E-5F63-44C8-8B7A-EA425EC00866}" presName="rootText" presStyleLbl="node1" presStyleIdx="9" presStyleCnt="10">
        <dgm:presLayoutVars>
          <dgm:chMax/>
          <dgm:chPref val="3"/>
        </dgm:presLayoutVars>
      </dgm:prSet>
      <dgm:spPr/>
    </dgm:pt>
    <dgm:pt modelId="{DFB48807-CBD5-4779-BDB2-B7B051B838F3}" type="pres">
      <dgm:prSet presAssocID="{B8D8469E-5F63-44C8-8B7A-EA425EC00866}" presName="titleText2" presStyleLbl="fgAcc1" presStyleIdx="9" presStyleCnt="10" custScaleX="130357" custScaleY="130025">
        <dgm:presLayoutVars>
          <dgm:chMax val="0"/>
          <dgm:chPref val="0"/>
        </dgm:presLayoutVars>
      </dgm:prSet>
      <dgm:spPr/>
    </dgm:pt>
    <dgm:pt modelId="{CD2F2FE4-B44B-48D1-BF05-AEFB49D1EDC3}" type="pres">
      <dgm:prSet presAssocID="{B8D8469E-5F63-44C8-8B7A-EA425EC00866}" presName="rootConnector" presStyleLbl="node3" presStyleIdx="0" presStyleCnt="0"/>
      <dgm:spPr/>
    </dgm:pt>
    <dgm:pt modelId="{760873BB-5C1B-4FF9-B813-89D334366C77}" type="pres">
      <dgm:prSet presAssocID="{B8D8469E-5F63-44C8-8B7A-EA425EC00866}" presName="hierChild4" presStyleCnt="0"/>
      <dgm:spPr/>
    </dgm:pt>
    <dgm:pt modelId="{211D286A-A8A4-4F3C-B335-23749D867894}" type="pres">
      <dgm:prSet presAssocID="{B8D8469E-5F63-44C8-8B7A-EA425EC00866}" presName="hierChild5" presStyleCnt="0"/>
      <dgm:spPr/>
    </dgm:pt>
    <dgm:pt modelId="{05712989-1500-4611-94DB-14DD0D959866}" type="pres">
      <dgm:prSet presAssocID="{35FF4E32-E4A9-4447-8D95-5B8E045FAA5D}" presName="hierChild7" presStyleCnt="0"/>
      <dgm:spPr/>
    </dgm:pt>
    <dgm:pt modelId="{6DA463AC-B207-4172-AB5B-D8D84F2D1559}" type="pres">
      <dgm:prSet presAssocID="{FF5847EC-FAEA-419E-A526-5E446FB6AD06}" presName="Name96" presStyleLbl="parChTrans1D2" presStyleIdx="7" presStyleCnt="8"/>
      <dgm:spPr/>
    </dgm:pt>
    <dgm:pt modelId="{99E3CFCC-E17B-455C-8C5A-97FCE5098263}" type="pres">
      <dgm:prSet presAssocID="{BE0F9021-DDA1-4967-82E2-F6442A697164}" presName="hierRoot3" presStyleCnt="0">
        <dgm:presLayoutVars>
          <dgm:hierBranch val="init"/>
        </dgm:presLayoutVars>
      </dgm:prSet>
      <dgm:spPr/>
    </dgm:pt>
    <dgm:pt modelId="{00F2DC21-D490-448F-B5E5-3487F9B4337A}" type="pres">
      <dgm:prSet presAssocID="{BE0F9021-DDA1-4967-82E2-F6442A697164}" presName="rootComposite3" presStyleCnt="0"/>
      <dgm:spPr/>
    </dgm:pt>
    <dgm:pt modelId="{25F5F5D4-05C0-4886-9C2D-A440AAFEC5C2}" type="pres">
      <dgm:prSet presAssocID="{BE0F9021-DDA1-4967-82E2-F6442A697164}" presName="rootText3" presStyleLbl="asst1" presStyleIdx="1" presStyleCnt="2">
        <dgm:presLayoutVars>
          <dgm:chPref val="3"/>
        </dgm:presLayoutVars>
      </dgm:prSet>
      <dgm:spPr/>
    </dgm:pt>
    <dgm:pt modelId="{EEC7841D-3958-47FF-8439-D51F1BEEA655}" type="pres">
      <dgm:prSet presAssocID="{BE0F9021-DDA1-4967-82E2-F6442A697164}" presName="titleText3" presStyleLbl="fgAcc2" presStyleIdx="1" presStyleCnt="2">
        <dgm:presLayoutVars>
          <dgm:chMax val="0"/>
          <dgm:chPref val="0"/>
        </dgm:presLayoutVars>
      </dgm:prSet>
      <dgm:spPr/>
    </dgm:pt>
    <dgm:pt modelId="{E52C1286-73C2-42F2-88FA-8468F011FE58}" type="pres">
      <dgm:prSet presAssocID="{BE0F9021-DDA1-4967-82E2-F6442A697164}" presName="rootConnector3" presStyleLbl="asst1" presStyleIdx="1" presStyleCnt="2"/>
      <dgm:spPr/>
    </dgm:pt>
    <dgm:pt modelId="{BDC24F4E-B10B-4571-A519-D43B97801BCA}" type="pres">
      <dgm:prSet presAssocID="{BE0F9021-DDA1-4967-82E2-F6442A697164}" presName="hierChild6" presStyleCnt="0"/>
      <dgm:spPr/>
    </dgm:pt>
    <dgm:pt modelId="{B478A03F-115A-44C5-8240-356A47909577}" type="pres">
      <dgm:prSet presAssocID="{BE0F9021-DDA1-4967-82E2-F6442A697164}" presName="hierChild7" presStyleCnt="0"/>
      <dgm:spPr/>
    </dgm:pt>
  </dgm:ptLst>
  <dgm:cxnLst>
    <dgm:cxn modelId="{17CCFA07-437F-44DD-BB71-907B02C47D10}" type="presOf" srcId="{35FF4E32-E4A9-4447-8D95-5B8E045FAA5D}" destId="{B654BEA1-60D9-47F2-95BF-E8756D7A69B9}" srcOrd="0" destOrd="0" presId="urn:microsoft.com/office/officeart/2008/layout/NameandTitleOrganizationalChart"/>
    <dgm:cxn modelId="{2480640A-35F6-49D2-B59C-3322F6E1D564}" type="presOf" srcId="{C0825979-7A3B-4F06-8863-08845C1805F5}" destId="{36BC942B-1890-4AF2-9615-3CDEBFAA63B3}" srcOrd="0" destOrd="0" presId="urn:microsoft.com/office/officeart/2008/layout/NameandTitleOrganizationalChart"/>
    <dgm:cxn modelId="{C5635A0D-8051-4E51-9819-E7CCB144AE0F}" srcId="{0CFA9303-05E5-4069-8ED2-63E45194CF3A}" destId="{40753BB4-0EBB-4AC8-A8E7-0BE2633DCCCD}" srcOrd="6" destOrd="0" parTransId="{1B2F329D-E5BC-4B66-A8EA-00D8ACD5706B}" sibTransId="{7CAFC657-62FC-4D6B-89B3-CF9D2AE7A2D8}"/>
    <dgm:cxn modelId="{89E3D710-F1E1-4F10-9718-93E2D9458D93}" type="presOf" srcId="{32A0CC71-9FC5-41DD-AA79-A11CCEA7F716}" destId="{C4BF7FDD-13E1-4EE1-B5F9-8ABADBEC69E6}" srcOrd="0" destOrd="0" presId="urn:microsoft.com/office/officeart/2008/layout/NameandTitleOrganizationalChart"/>
    <dgm:cxn modelId="{4490FC13-04CD-43A9-B543-621CA29BB5BC}" type="presOf" srcId="{DFE7E596-1FF3-448D-AAB8-3F02F8EDA2CC}" destId="{DFB48807-CBD5-4779-BDB2-B7B051B838F3}" srcOrd="0" destOrd="0" presId="urn:microsoft.com/office/officeart/2008/layout/NameandTitleOrganizationalChart"/>
    <dgm:cxn modelId="{D838CF14-B851-4EDC-AE70-C7567DC542A8}" type="presOf" srcId="{BE0F9021-DDA1-4967-82E2-F6442A697164}" destId="{E52C1286-73C2-42F2-88FA-8468F011FE58}" srcOrd="1" destOrd="0" presId="urn:microsoft.com/office/officeart/2008/layout/NameandTitleOrganizationalChart"/>
    <dgm:cxn modelId="{56B53218-64B9-404E-B27E-30CF00D2F8BF}" type="presOf" srcId="{875D705A-6965-4B25-9EFD-78C2F3463905}" destId="{D48FEAE6-F09B-4309-829B-E9874E7493D9}" srcOrd="0" destOrd="0" presId="urn:microsoft.com/office/officeart/2008/layout/NameandTitleOrganizationalChart"/>
    <dgm:cxn modelId="{7C64591D-F381-403C-8E63-EFA5B86390B9}" type="presOf" srcId="{8C17BB39-C7D3-4A1F-B776-F0EDDA42E363}" destId="{E283EC18-52F1-4592-95D2-8DBADFC6FF1E}" srcOrd="0" destOrd="0" presId="urn:microsoft.com/office/officeart/2008/layout/NameandTitleOrganizationalChart"/>
    <dgm:cxn modelId="{B83C9125-16AB-4A08-A69E-B12620A2F0D3}" type="presOf" srcId="{B33A2755-88C3-4E9C-A4C3-CCDD9A1B3199}" destId="{752E79CA-777A-4F02-8421-D75DC823D7E7}" srcOrd="0" destOrd="0" presId="urn:microsoft.com/office/officeart/2008/layout/NameandTitleOrganizationalChart"/>
    <dgm:cxn modelId="{354C4E27-FB86-4A50-8B52-92B2C1C1C969}" type="presOf" srcId="{39EE540A-B536-484A-99E0-C1676B631794}" destId="{D713C6B1-1D35-4CC7-B560-C1724E147EF0}" srcOrd="0" destOrd="0" presId="urn:microsoft.com/office/officeart/2008/layout/NameandTitleOrganizationalChart"/>
    <dgm:cxn modelId="{96EE6B2B-78DB-44C2-B9FB-6DFB1702F808}" srcId="{0CFA9303-05E5-4069-8ED2-63E45194CF3A}" destId="{E5469D11-1853-4206-9EC4-D5C1103BE0D5}" srcOrd="7" destOrd="0" parTransId="{C0825979-7A3B-4F06-8863-08845C1805F5}" sibTransId="{39EE540A-B536-484A-99E0-C1676B631794}"/>
    <dgm:cxn modelId="{91F43132-9760-46A2-87AD-292EB1E663B7}" type="presOf" srcId="{35FF4E32-E4A9-4447-8D95-5B8E045FAA5D}" destId="{D5A0D096-8BF1-4E86-98BD-4D10D04C9856}" srcOrd="1" destOrd="0" presId="urn:microsoft.com/office/officeart/2008/layout/NameandTitleOrganizationalChart"/>
    <dgm:cxn modelId="{59EA7439-AE2C-4379-8689-712B59C2FAE3}" type="presOf" srcId="{9923F790-9296-4A2A-9ED8-4B6FCCDE5A64}" destId="{677BC534-9E51-4E47-B353-1E617A303AA6}" srcOrd="0" destOrd="0" presId="urn:microsoft.com/office/officeart/2008/layout/NameandTitleOrganizationalChart"/>
    <dgm:cxn modelId="{AA8A0B5E-7424-42AD-B882-8634B0519889}" type="presOf" srcId="{F96F6F46-AD1C-4D89-8A31-2245A5B951CA}" destId="{6F795E4B-A7D3-4553-8617-CAD22898DA21}" srcOrd="0" destOrd="0" presId="urn:microsoft.com/office/officeart/2008/layout/NameandTitleOrganizationalChart"/>
    <dgm:cxn modelId="{A569D960-0467-4CA9-BBE2-B1760F1A4114}" type="presOf" srcId="{657BE735-5FEA-4E61-AAC7-CCFAB7EADB83}" destId="{EEC7841D-3958-47FF-8439-D51F1BEEA655}" srcOrd="0" destOrd="0" presId="urn:microsoft.com/office/officeart/2008/layout/NameandTitleOrganizationalChart"/>
    <dgm:cxn modelId="{F9722C41-0135-4E74-92EE-32D0DC8F477D}" type="presOf" srcId="{5CF43E4B-4788-4F5D-829A-67A281F60B57}" destId="{E24C7717-C1EE-42A8-9848-5540E59BF9B5}" srcOrd="0" destOrd="0" presId="urn:microsoft.com/office/officeart/2008/layout/NameandTitleOrganizationalChart"/>
    <dgm:cxn modelId="{A6F6B142-D958-4E49-93A2-670C842CE2E6}" srcId="{35FF4E32-E4A9-4447-8D95-5B8E045FAA5D}" destId="{B8D8469E-5F63-44C8-8B7A-EA425EC00866}" srcOrd="2" destOrd="0" parTransId="{DA121BA6-2C9A-4BE0-AC7A-CD4582877A62}" sibTransId="{DFE7E596-1FF3-448D-AAB8-3F02F8EDA2CC}"/>
    <dgm:cxn modelId="{E4809667-494B-4645-8AAA-AD10E09AFE4F}" srcId="{0CFA9303-05E5-4069-8ED2-63E45194CF3A}" destId="{8C17BB39-C7D3-4A1F-B776-F0EDDA42E363}" srcOrd="4" destOrd="0" parTransId="{8B817BBE-C317-4BF0-B333-B59C3ECEC675}" sibTransId="{26054F87-4F1D-4208-B3D3-863DA6C6C076}"/>
    <dgm:cxn modelId="{41597548-47EF-43C6-B483-69C9D4C502E2}" type="presOf" srcId="{51B33430-CD99-4873-ADF9-0252A9714B87}" destId="{C8F74008-A7FC-452A-96BB-77FA62A775BE}" srcOrd="0" destOrd="0" presId="urn:microsoft.com/office/officeart/2008/layout/NameandTitleOrganizationalChart"/>
    <dgm:cxn modelId="{43A5E74B-2DAA-4A2D-BC22-A7F67B129E95}" type="presOf" srcId="{8D9FC2EB-27DB-4D9C-A2C9-3E09F0D3BC24}" destId="{4B2E9FB9-D9BA-434D-AF0C-F9808DB70669}" srcOrd="0" destOrd="0" presId="urn:microsoft.com/office/officeart/2008/layout/NameandTitleOrganizationalChart"/>
    <dgm:cxn modelId="{E1D95E4E-E9C6-4D81-90BE-44D8A8B87EDC}" type="presOf" srcId="{CA6D9D3E-FDD3-47B4-98B0-E81799234FF2}" destId="{CDB5B634-3F27-46E7-BD72-3DFC6D8599B3}" srcOrd="0" destOrd="0" presId="urn:microsoft.com/office/officeart/2008/layout/NameandTitleOrganizationalChart"/>
    <dgm:cxn modelId="{939F194F-537B-453C-B7FD-3676D565CCD1}" type="presOf" srcId="{B8D8469E-5F63-44C8-8B7A-EA425EC00866}" destId="{CD2F2FE4-B44B-48D1-BF05-AEFB49D1EDC3}" srcOrd="1" destOrd="0" presId="urn:microsoft.com/office/officeart/2008/layout/NameandTitleOrganizationalChart"/>
    <dgm:cxn modelId="{A5738571-607F-43D0-987A-33C2CFC2BA19}" type="presOf" srcId="{B33A2755-88C3-4E9C-A4C3-CCDD9A1B3199}" destId="{C1B9AD96-1BA7-4CF0-A067-184D96FCF7A7}" srcOrd="1" destOrd="0" presId="urn:microsoft.com/office/officeart/2008/layout/NameandTitleOrganizationalChart"/>
    <dgm:cxn modelId="{D627D573-33D4-49BE-8907-3870701F2D8E}" type="presOf" srcId="{8EB92DC4-4098-49DF-8A01-56568867FEDA}" destId="{ECC47B06-2728-4328-84B8-59F5030039CD}" srcOrd="1" destOrd="0" presId="urn:microsoft.com/office/officeart/2008/layout/NameandTitleOrganizationalChart"/>
    <dgm:cxn modelId="{EF870674-6D66-4358-917C-678979B52CCA}" type="presOf" srcId="{E5469D11-1853-4206-9EC4-D5C1103BE0D5}" destId="{844A99CE-8F26-409A-8073-631AB0F14F6C}" srcOrd="1" destOrd="0" presId="urn:microsoft.com/office/officeart/2008/layout/NameandTitleOrganizationalChart"/>
    <dgm:cxn modelId="{C992A655-9AB4-4776-BEA9-635AD78E7579}" type="presOf" srcId="{75EB341A-1506-4B49-B0D0-AD6C7171FAE4}" destId="{AF089750-996B-4E25-9BDB-2777A245DB51}" srcOrd="0" destOrd="0" presId="urn:microsoft.com/office/officeart/2008/layout/NameandTitleOrganizationalChart"/>
    <dgm:cxn modelId="{6FEB3877-1237-4DC2-B6FF-A5C5B510F63B}" srcId="{0CFA9303-05E5-4069-8ED2-63E45194CF3A}" destId="{35FF4E32-E4A9-4447-8D95-5B8E045FAA5D}" srcOrd="0" destOrd="0" parTransId="{FB857F97-D548-40D0-8108-68CA7EDB803B}" sibTransId="{6FC022DA-3214-4A1F-AE6E-24EC9A242073}"/>
    <dgm:cxn modelId="{D3D52378-F8B8-4AE4-BB19-232A9DC7CEB5}" type="presOf" srcId="{875D705A-6965-4B25-9EFD-78C2F3463905}" destId="{09BA3DD4-928A-47AB-A32D-4A4CF04601FB}" srcOrd="1" destOrd="0" presId="urn:microsoft.com/office/officeart/2008/layout/NameandTitleOrganizationalChart"/>
    <dgm:cxn modelId="{BE726D78-44B2-48A5-9933-EE3854F66115}" type="presOf" srcId="{8EB92DC4-4098-49DF-8A01-56568867FEDA}" destId="{3069940D-9499-4AE3-A886-A0D6F8919B3D}" srcOrd="0" destOrd="0" presId="urn:microsoft.com/office/officeart/2008/layout/NameandTitleOrganizationalChart"/>
    <dgm:cxn modelId="{2ABDC57E-245A-48DB-BEF1-AF845A200EA9}" srcId="{0CFA9303-05E5-4069-8ED2-63E45194CF3A}" destId="{BE0F9021-DDA1-4967-82E2-F6442A697164}" srcOrd="1" destOrd="0" parTransId="{FF5847EC-FAEA-419E-A526-5E446FB6AD06}" sibTransId="{657BE735-5FEA-4E61-AAC7-CCFAB7EADB83}"/>
    <dgm:cxn modelId="{F3EE8383-B45B-47CC-9CB2-353F54092B9E}" srcId="{0CFA9303-05E5-4069-8ED2-63E45194CF3A}" destId="{044A3239-152B-40FD-ACDD-13776C531F42}" srcOrd="3" destOrd="0" parTransId="{75EB341A-1506-4B49-B0D0-AD6C7171FAE4}" sibTransId="{E524300F-9F5E-4853-8105-97376AF99A16}"/>
    <dgm:cxn modelId="{C0B17885-6A36-4323-9F66-8AC7B478AAE3}" type="presOf" srcId="{E524300F-9F5E-4853-8105-97376AF99A16}" destId="{0006D7E4-DA33-4BA1-86D0-5927A99886D2}" srcOrd="0" destOrd="0" presId="urn:microsoft.com/office/officeart/2008/layout/NameandTitleOrganizationalChart"/>
    <dgm:cxn modelId="{7B7DD88A-0BDD-45DA-B44C-FA688A1E896A}" type="presOf" srcId="{9923F790-9296-4A2A-9ED8-4B6FCCDE5A64}" destId="{89C13EF3-AECC-4348-86CF-9D8AD2ACE25D}" srcOrd="1" destOrd="0" presId="urn:microsoft.com/office/officeart/2008/layout/NameandTitleOrganizationalChart"/>
    <dgm:cxn modelId="{51C7D38C-7619-4E01-8FD4-0303822A4C05}" type="presOf" srcId="{26054F87-4F1D-4208-B3D3-863DA6C6C076}" destId="{566B5CC6-4EDF-44E5-B446-6C6377D2F56A}" srcOrd="0" destOrd="0" presId="urn:microsoft.com/office/officeart/2008/layout/NameandTitleOrganizationalChart"/>
    <dgm:cxn modelId="{F646CE90-6355-463C-A9D2-E2280F476CFC}" type="presOf" srcId="{B200C167-7F1F-41E5-B3E2-7EE62B6D43F2}" destId="{CB8E09D3-82D2-4EEA-BCC7-10BB87118263}" srcOrd="1" destOrd="0" presId="urn:microsoft.com/office/officeart/2008/layout/NameandTitleOrganizationalChart"/>
    <dgm:cxn modelId="{05AD9B92-5F87-47C9-B343-1476CDAC122F}" srcId="{29918612-2697-4BB1-B95A-6A45419F8FB0}" destId="{0CFA9303-05E5-4069-8ED2-63E45194CF3A}" srcOrd="0" destOrd="0" parTransId="{390EC41F-CF72-4E98-B821-B25D91DF3291}" sibTransId="{20E5B951-B56B-4ACA-BA9A-E517BDC338BC}"/>
    <dgm:cxn modelId="{DC461CA2-4E00-4BB7-A553-8CC16F552F56}" srcId="{0CFA9303-05E5-4069-8ED2-63E45194CF3A}" destId="{9923F790-9296-4A2A-9ED8-4B6FCCDE5A64}" srcOrd="5" destOrd="0" parTransId="{32A0CC71-9FC5-41DD-AA79-A11CCEA7F716}" sibTransId="{CA6D9D3E-FDD3-47B4-98B0-E81799234FF2}"/>
    <dgm:cxn modelId="{A7A813AD-A284-425A-AD32-3DAE7C7B3E7B}" type="presOf" srcId="{044A3239-152B-40FD-ACDD-13776C531F42}" destId="{36BD8EDE-6D9A-4643-B4DD-BF5EBBC2D9A5}" srcOrd="1" destOrd="0" presId="urn:microsoft.com/office/officeart/2008/layout/NameandTitleOrganizationalChart"/>
    <dgm:cxn modelId="{1F6B02B0-C433-47E9-BADF-F55CD0A960A4}" type="presOf" srcId="{29918612-2697-4BB1-B95A-6A45419F8FB0}" destId="{675A1140-29E3-471C-B26A-3B78F543B432}" srcOrd="0" destOrd="0" presId="urn:microsoft.com/office/officeart/2008/layout/NameandTitleOrganizationalChart"/>
    <dgm:cxn modelId="{4330EDB6-1BE7-4009-AB55-9E8E46E1F9F2}" type="presOf" srcId="{28976F0C-6988-488A-A216-4421AFC44AEF}" destId="{BD79ACC5-B739-4B5B-9B45-D04B2A14B9DD}" srcOrd="0" destOrd="0" presId="urn:microsoft.com/office/officeart/2008/layout/NameandTitleOrganizationalChart"/>
    <dgm:cxn modelId="{F30379BA-9E2E-494F-B3A8-339805CC547E}" type="presOf" srcId="{E5469D11-1853-4206-9EC4-D5C1103BE0D5}" destId="{2286F20E-78EA-46EE-91A8-A2330FDA942B}" srcOrd="0" destOrd="0" presId="urn:microsoft.com/office/officeart/2008/layout/NameandTitleOrganizationalChart"/>
    <dgm:cxn modelId="{6818BDBC-7DF2-4FD0-B9CE-79AE6AB9E441}" type="presOf" srcId="{8C17BB39-C7D3-4A1F-B776-F0EDDA42E363}" destId="{4FA6C0C9-37A5-45FD-8178-2E2F0AE7B158}" srcOrd="1" destOrd="0" presId="urn:microsoft.com/office/officeart/2008/layout/NameandTitleOrganizationalChart"/>
    <dgm:cxn modelId="{3B0051BD-0454-4737-BC93-21F3B2E4456B}" type="presOf" srcId="{BD5BC550-0E95-47B2-AE7C-86D128F0AC0B}" destId="{087D5087-936C-4052-B6D6-5EE40BC7143F}" srcOrd="0" destOrd="0" presId="urn:microsoft.com/office/officeart/2008/layout/NameandTitleOrganizationalChart"/>
    <dgm:cxn modelId="{29A7ACC0-B932-4041-AA11-0F1D81C4F7A3}" type="presOf" srcId="{6FC022DA-3214-4A1F-AE6E-24EC9A242073}" destId="{834A22FF-F5D8-4918-8806-46D4A03E0870}" srcOrd="0" destOrd="0" presId="urn:microsoft.com/office/officeart/2008/layout/NameandTitleOrganizationalChart"/>
    <dgm:cxn modelId="{D78280C7-79FB-4774-B1D5-FD4A27476C7B}" srcId="{35FF4E32-E4A9-4447-8D95-5B8E045FAA5D}" destId="{875D705A-6965-4B25-9EFD-78C2F3463905}" srcOrd="1" destOrd="0" parTransId="{51B33430-CD99-4873-ADF9-0252A9714B87}" sibTransId="{8D9FC2EB-27DB-4D9C-A2C9-3E09F0D3BC24}"/>
    <dgm:cxn modelId="{D0441ACA-818E-4253-BC0B-AF1D92382FD9}" type="presOf" srcId="{40753BB4-0EBB-4AC8-A8E7-0BE2633DCCCD}" destId="{BFB6D7C3-FB0F-4FF1-9A60-5712C009A715}" srcOrd="0" destOrd="0" presId="urn:microsoft.com/office/officeart/2008/layout/NameandTitleOrganizationalChart"/>
    <dgm:cxn modelId="{9C2CE0CD-06E5-4BFC-8127-C349622C7F4A}" type="presOf" srcId="{0CFA9303-05E5-4069-8ED2-63E45194CF3A}" destId="{E8BF5660-A7FE-4C4E-98A2-D985B0E67C0A}" srcOrd="0" destOrd="0" presId="urn:microsoft.com/office/officeart/2008/layout/NameandTitleOrganizationalChart"/>
    <dgm:cxn modelId="{F0860BCE-643C-414F-9887-D790EB7ADAFC}" type="presOf" srcId="{7CAFC657-62FC-4D6B-89B3-CF9D2AE7A2D8}" destId="{A262130A-7B81-4496-91FA-52B3A28B8F0B}" srcOrd="0" destOrd="0" presId="urn:microsoft.com/office/officeart/2008/layout/NameandTitleOrganizationalChart"/>
    <dgm:cxn modelId="{E40D2AD0-690C-42FB-BF4C-9F397519ABA2}" type="presOf" srcId="{20E5B951-B56B-4ACA-BA9A-E517BDC338BC}" destId="{9FE64947-69CF-43A1-B1E0-78FED5A71C7B}" srcOrd="0" destOrd="0" presId="urn:microsoft.com/office/officeart/2008/layout/NameandTitleOrganizationalChart"/>
    <dgm:cxn modelId="{E3B830D1-BF56-4D1F-8741-167414B23C71}" type="presOf" srcId="{631C819B-3860-456A-9952-9B6C273E10A4}" destId="{4345F126-1B24-4353-8E15-DF5E05B73279}" srcOrd="0" destOrd="0" presId="urn:microsoft.com/office/officeart/2008/layout/NameandTitleOrganizationalChart"/>
    <dgm:cxn modelId="{8402D9D2-548F-48E4-A20E-DFDBAD88E4E7}" srcId="{35FF4E32-E4A9-4447-8D95-5B8E045FAA5D}" destId="{B33A2755-88C3-4E9C-A4C3-CCDD9A1B3199}" srcOrd="0" destOrd="0" parTransId="{631C819B-3860-456A-9952-9B6C273E10A4}" sibTransId="{BD5BC550-0E95-47B2-AE7C-86D128F0AC0B}"/>
    <dgm:cxn modelId="{3BFEB4DB-6090-405F-A7E2-A3C96778D551}" type="presOf" srcId="{1B2F329D-E5BC-4B66-A8EA-00D8ACD5706B}" destId="{7546A938-9EBF-4B1D-8560-A132A6C492DB}" srcOrd="0" destOrd="0" presId="urn:microsoft.com/office/officeart/2008/layout/NameandTitleOrganizationalChart"/>
    <dgm:cxn modelId="{3C6075E1-6A9A-4808-A8E4-615F892A1428}" srcId="{0CFA9303-05E5-4069-8ED2-63E45194CF3A}" destId="{8EB92DC4-4098-49DF-8A01-56568867FEDA}" srcOrd="2" destOrd="0" parTransId="{F96F6F46-AD1C-4D89-8A31-2245A5B951CA}" sibTransId="{28976F0C-6988-488A-A216-4421AFC44AEF}"/>
    <dgm:cxn modelId="{5A9183E4-318F-430C-82B5-F44B89B953E1}" type="presOf" srcId="{B8D8469E-5F63-44C8-8B7A-EA425EC00866}" destId="{A99D6606-97D9-42B4-921B-911DAB95C1E0}" srcOrd="0" destOrd="0" presId="urn:microsoft.com/office/officeart/2008/layout/NameandTitleOrganizationalChart"/>
    <dgm:cxn modelId="{70ED94E4-6742-4D49-8E4E-5EE64C360D85}" type="presOf" srcId="{FF5847EC-FAEA-419E-A526-5E446FB6AD06}" destId="{6DA463AC-B207-4172-AB5B-D8D84F2D1559}" srcOrd="0" destOrd="0" presId="urn:microsoft.com/office/officeart/2008/layout/NameandTitleOrganizationalChart"/>
    <dgm:cxn modelId="{8A59C6E6-1F7D-471B-8ECB-B60165ACB9E0}" type="presOf" srcId="{FB857F97-D548-40D0-8108-68CA7EDB803B}" destId="{7EE5F351-3130-456B-922C-0E74D3FFE0C9}" srcOrd="0" destOrd="0" presId="urn:microsoft.com/office/officeart/2008/layout/NameandTitleOrganizationalChart"/>
    <dgm:cxn modelId="{6546C7E6-12A6-4733-A488-C62AC0879482}" type="presOf" srcId="{B200C167-7F1F-41E5-B3E2-7EE62B6D43F2}" destId="{E7FC8DF8-BC17-462F-96AE-641322644267}" srcOrd="0" destOrd="0" presId="urn:microsoft.com/office/officeart/2008/layout/NameandTitleOrganizationalChart"/>
    <dgm:cxn modelId="{5BF94DE7-AFC9-4847-A56B-AFA133CDDE9E}" type="presOf" srcId="{BE0F9021-DDA1-4967-82E2-F6442A697164}" destId="{25F5F5D4-05C0-4886-9C2D-A440AAFEC5C2}" srcOrd="0" destOrd="0" presId="urn:microsoft.com/office/officeart/2008/layout/NameandTitleOrganizationalChart"/>
    <dgm:cxn modelId="{493DBEE8-A3A7-445D-AEA4-A852299C6C6D}" type="presOf" srcId="{8B817BBE-C317-4BF0-B333-B59C3ECEC675}" destId="{6570CC65-033F-4B28-8C9E-0E24D43DCA70}" srcOrd="0" destOrd="0" presId="urn:microsoft.com/office/officeart/2008/layout/NameandTitleOrganizationalChart"/>
    <dgm:cxn modelId="{F813A4E9-E0B6-4262-BC33-AB8014BBE58B}" type="presOf" srcId="{DA121BA6-2C9A-4BE0-AC7A-CD4582877A62}" destId="{6A21595A-B220-4350-9458-A0B377559B59}" srcOrd="0" destOrd="0" presId="urn:microsoft.com/office/officeart/2008/layout/NameandTitleOrganizationalChart"/>
    <dgm:cxn modelId="{A7386EED-E2D9-410D-9218-F94F7763A6D7}" type="presOf" srcId="{F05A4898-D1EB-4F08-B0CB-C83236A80FDD}" destId="{3D70DDF0-EBA0-419F-93F7-A31FA6FE7F5E}" srcOrd="0" destOrd="0" presId="urn:microsoft.com/office/officeart/2008/layout/NameandTitleOrganizationalChart"/>
    <dgm:cxn modelId="{F5266CF2-7D95-4A81-8E5D-FA5ACFD00F4E}" srcId="{044A3239-152B-40FD-ACDD-13776C531F42}" destId="{B200C167-7F1F-41E5-B3E2-7EE62B6D43F2}" srcOrd="0" destOrd="0" parTransId="{5CF43E4B-4788-4F5D-829A-67A281F60B57}" sibTransId="{F05A4898-D1EB-4F08-B0CB-C83236A80FDD}"/>
    <dgm:cxn modelId="{35EB4BF6-68CC-4057-9A79-57DD2F5FD5BD}" type="presOf" srcId="{40753BB4-0EBB-4AC8-A8E7-0BE2633DCCCD}" destId="{1FBFC2D5-A37A-4F4D-87E5-D65628B1E744}" srcOrd="1" destOrd="0" presId="urn:microsoft.com/office/officeart/2008/layout/NameandTitleOrganizationalChart"/>
    <dgm:cxn modelId="{F107A0F6-032F-466C-915C-844009C0B7D6}" type="presOf" srcId="{044A3239-152B-40FD-ACDD-13776C531F42}" destId="{3D34BC7C-40E7-4F06-914C-AA9540FCCA5C}" srcOrd="0" destOrd="0" presId="urn:microsoft.com/office/officeart/2008/layout/NameandTitleOrganizationalChart"/>
    <dgm:cxn modelId="{2D689CFC-4164-4A38-94BD-E562A519EDC0}" type="presOf" srcId="{0CFA9303-05E5-4069-8ED2-63E45194CF3A}" destId="{F8D1CE6C-8DB6-4B0A-A73D-7C4C403FDA42}" srcOrd="1" destOrd="0" presId="urn:microsoft.com/office/officeart/2008/layout/NameandTitleOrganizationalChart"/>
    <dgm:cxn modelId="{1BFB33ED-00BB-434C-BBD0-F6B63427667D}" type="presParOf" srcId="{675A1140-29E3-471C-B26A-3B78F543B432}" destId="{86919AB3-28BC-4FF4-BA02-6597A99A0CCF}" srcOrd="0" destOrd="0" presId="urn:microsoft.com/office/officeart/2008/layout/NameandTitleOrganizationalChart"/>
    <dgm:cxn modelId="{F07C1F2C-4C0D-496E-B27A-10112766FD2F}" type="presParOf" srcId="{86919AB3-28BC-4FF4-BA02-6597A99A0CCF}" destId="{932BF450-E9C5-4EE4-92DE-CE81D609FB31}" srcOrd="0" destOrd="0" presId="urn:microsoft.com/office/officeart/2008/layout/NameandTitleOrganizationalChart"/>
    <dgm:cxn modelId="{CC6B08A6-DCFA-4329-96AA-4937B10179B0}" type="presParOf" srcId="{932BF450-E9C5-4EE4-92DE-CE81D609FB31}" destId="{E8BF5660-A7FE-4C4E-98A2-D985B0E67C0A}" srcOrd="0" destOrd="0" presId="urn:microsoft.com/office/officeart/2008/layout/NameandTitleOrganizationalChart"/>
    <dgm:cxn modelId="{F567386B-9301-4D6B-986C-B7C36BB82BFF}" type="presParOf" srcId="{932BF450-E9C5-4EE4-92DE-CE81D609FB31}" destId="{9FE64947-69CF-43A1-B1E0-78FED5A71C7B}" srcOrd="1" destOrd="0" presId="urn:microsoft.com/office/officeart/2008/layout/NameandTitleOrganizationalChart"/>
    <dgm:cxn modelId="{B56F2994-E0F8-4F2D-A8AA-9DDC22372F90}" type="presParOf" srcId="{932BF450-E9C5-4EE4-92DE-CE81D609FB31}" destId="{F8D1CE6C-8DB6-4B0A-A73D-7C4C403FDA42}" srcOrd="2" destOrd="0" presId="urn:microsoft.com/office/officeart/2008/layout/NameandTitleOrganizationalChart"/>
    <dgm:cxn modelId="{995E83F9-BD2E-4F8B-849D-5BF77A6CA336}" type="presParOf" srcId="{86919AB3-28BC-4FF4-BA02-6597A99A0CCF}" destId="{8EA8BD1D-31C6-45CA-B94B-60BD5542D894}" srcOrd="1" destOrd="0" presId="urn:microsoft.com/office/officeart/2008/layout/NameandTitleOrganizationalChart"/>
    <dgm:cxn modelId="{2820D078-7DAA-40F1-959A-1149917995A4}" type="presParOf" srcId="{8EA8BD1D-31C6-45CA-B94B-60BD5542D894}" destId="{6F795E4B-A7D3-4553-8617-CAD22898DA21}" srcOrd="0" destOrd="0" presId="urn:microsoft.com/office/officeart/2008/layout/NameandTitleOrganizationalChart"/>
    <dgm:cxn modelId="{EBC0CA5C-C66C-46CF-A9C8-5E1CD7F93A3A}" type="presParOf" srcId="{8EA8BD1D-31C6-45CA-B94B-60BD5542D894}" destId="{F446EB99-2EF0-4AF3-875D-E5567E6FC724}" srcOrd="1" destOrd="0" presId="urn:microsoft.com/office/officeart/2008/layout/NameandTitleOrganizationalChart"/>
    <dgm:cxn modelId="{D830BB67-1A45-4455-A1E1-0404FE2452CB}" type="presParOf" srcId="{F446EB99-2EF0-4AF3-875D-E5567E6FC724}" destId="{2357234F-EA06-445B-B7A0-AA58D16E8704}" srcOrd="0" destOrd="0" presId="urn:microsoft.com/office/officeart/2008/layout/NameandTitleOrganizationalChart"/>
    <dgm:cxn modelId="{15BC3CC2-2E83-499C-9A4D-DB45BBCE316E}" type="presParOf" srcId="{2357234F-EA06-445B-B7A0-AA58D16E8704}" destId="{3069940D-9499-4AE3-A886-A0D6F8919B3D}" srcOrd="0" destOrd="0" presId="urn:microsoft.com/office/officeart/2008/layout/NameandTitleOrganizationalChart"/>
    <dgm:cxn modelId="{D6F2FEFB-3CE6-4352-BBC6-7389B3045C03}" type="presParOf" srcId="{2357234F-EA06-445B-B7A0-AA58D16E8704}" destId="{BD79ACC5-B739-4B5B-9B45-D04B2A14B9DD}" srcOrd="1" destOrd="0" presId="urn:microsoft.com/office/officeart/2008/layout/NameandTitleOrganizationalChart"/>
    <dgm:cxn modelId="{BF9F3FD5-66C3-40CC-A56C-2E0E1AB6871F}" type="presParOf" srcId="{2357234F-EA06-445B-B7A0-AA58D16E8704}" destId="{ECC47B06-2728-4328-84B8-59F5030039CD}" srcOrd="2" destOrd="0" presId="urn:microsoft.com/office/officeart/2008/layout/NameandTitleOrganizationalChart"/>
    <dgm:cxn modelId="{B579DBF0-56B8-4501-9682-D9F0A3B585B0}" type="presParOf" srcId="{F446EB99-2EF0-4AF3-875D-E5567E6FC724}" destId="{AAF9532F-8131-4DFA-BDC2-8E9A04D6F958}" srcOrd="1" destOrd="0" presId="urn:microsoft.com/office/officeart/2008/layout/NameandTitleOrganizationalChart"/>
    <dgm:cxn modelId="{8E32501D-2C9D-4C10-AAEC-7A8FA70A0313}" type="presParOf" srcId="{F446EB99-2EF0-4AF3-875D-E5567E6FC724}" destId="{B1BBF8A7-75EE-46E5-B3C3-73CED728AA60}" srcOrd="2" destOrd="0" presId="urn:microsoft.com/office/officeart/2008/layout/NameandTitleOrganizationalChart"/>
    <dgm:cxn modelId="{B56CE3B4-9929-4CC7-8067-5CFA065F371B}" type="presParOf" srcId="{8EA8BD1D-31C6-45CA-B94B-60BD5542D894}" destId="{AF089750-996B-4E25-9BDB-2777A245DB51}" srcOrd="2" destOrd="0" presId="urn:microsoft.com/office/officeart/2008/layout/NameandTitleOrganizationalChart"/>
    <dgm:cxn modelId="{FDD338EB-52F5-4B6C-89FA-8E0ED0D5B28E}" type="presParOf" srcId="{8EA8BD1D-31C6-45CA-B94B-60BD5542D894}" destId="{7CFFF3E6-3AAB-42A6-BC71-2CA069BB680E}" srcOrd="3" destOrd="0" presId="urn:microsoft.com/office/officeart/2008/layout/NameandTitleOrganizationalChart"/>
    <dgm:cxn modelId="{1869D559-8383-420B-8A75-8DF7C10E2914}" type="presParOf" srcId="{7CFFF3E6-3AAB-42A6-BC71-2CA069BB680E}" destId="{0A360109-FB9D-44F1-B578-0AF2FFD05787}" srcOrd="0" destOrd="0" presId="urn:microsoft.com/office/officeart/2008/layout/NameandTitleOrganizationalChart"/>
    <dgm:cxn modelId="{07CFA9B3-81CB-4080-8CBF-2D153467F9D2}" type="presParOf" srcId="{0A360109-FB9D-44F1-B578-0AF2FFD05787}" destId="{3D34BC7C-40E7-4F06-914C-AA9540FCCA5C}" srcOrd="0" destOrd="0" presId="urn:microsoft.com/office/officeart/2008/layout/NameandTitleOrganizationalChart"/>
    <dgm:cxn modelId="{5971A245-1DFA-46A0-B2FE-6F33A043B3C1}" type="presParOf" srcId="{0A360109-FB9D-44F1-B578-0AF2FFD05787}" destId="{0006D7E4-DA33-4BA1-86D0-5927A99886D2}" srcOrd="1" destOrd="0" presId="urn:microsoft.com/office/officeart/2008/layout/NameandTitleOrganizationalChart"/>
    <dgm:cxn modelId="{0C725808-21C4-497B-BEED-3A4DA6DCA140}" type="presParOf" srcId="{0A360109-FB9D-44F1-B578-0AF2FFD05787}" destId="{36BD8EDE-6D9A-4643-B4DD-BF5EBBC2D9A5}" srcOrd="2" destOrd="0" presId="urn:microsoft.com/office/officeart/2008/layout/NameandTitleOrganizationalChart"/>
    <dgm:cxn modelId="{29A17CD0-898A-42F6-AC05-0C5D0FF7A34B}" type="presParOf" srcId="{7CFFF3E6-3AAB-42A6-BC71-2CA069BB680E}" destId="{7D4C29A6-1D0F-4CAA-BF17-C81C6DEB48D2}" srcOrd="1" destOrd="0" presId="urn:microsoft.com/office/officeart/2008/layout/NameandTitleOrganizationalChart"/>
    <dgm:cxn modelId="{723A37AC-4F89-4D82-893A-A71469779C62}" type="presParOf" srcId="{7D4C29A6-1D0F-4CAA-BF17-C81C6DEB48D2}" destId="{E24C7717-C1EE-42A8-9848-5540E59BF9B5}" srcOrd="0" destOrd="0" presId="urn:microsoft.com/office/officeart/2008/layout/NameandTitleOrganizationalChart"/>
    <dgm:cxn modelId="{EE084EC6-1BBC-4A58-B738-2614E186C4AF}" type="presParOf" srcId="{7D4C29A6-1D0F-4CAA-BF17-C81C6DEB48D2}" destId="{EA684111-38B3-4EBC-8C0E-5DA64167347C}" srcOrd="1" destOrd="0" presId="urn:microsoft.com/office/officeart/2008/layout/NameandTitleOrganizationalChart"/>
    <dgm:cxn modelId="{9F2BE348-BD4B-4F8E-9A72-41D5595743AB}" type="presParOf" srcId="{EA684111-38B3-4EBC-8C0E-5DA64167347C}" destId="{7454AEB2-806E-413B-B50F-33FE1DAAA5FD}" srcOrd="0" destOrd="0" presId="urn:microsoft.com/office/officeart/2008/layout/NameandTitleOrganizationalChart"/>
    <dgm:cxn modelId="{3F8E0450-83A1-4B0B-BDCB-1C993594D93F}" type="presParOf" srcId="{7454AEB2-806E-413B-B50F-33FE1DAAA5FD}" destId="{E7FC8DF8-BC17-462F-96AE-641322644267}" srcOrd="0" destOrd="0" presId="urn:microsoft.com/office/officeart/2008/layout/NameandTitleOrganizationalChart"/>
    <dgm:cxn modelId="{CC7DE4A6-A720-4F7B-9C40-F024BDDFEDCD}" type="presParOf" srcId="{7454AEB2-806E-413B-B50F-33FE1DAAA5FD}" destId="{3D70DDF0-EBA0-419F-93F7-A31FA6FE7F5E}" srcOrd="1" destOrd="0" presId="urn:microsoft.com/office/officeart/2008/layout/NameandTitleOrganizationalChart"/>
    <dgm:cxn modelId="{7978D275-A2E3-43D4-9A7F-58CDB8379632}" type="presParOf" srcId="{7454AEB2-806E-413B-B50F-33FE1DAAA5FD}" destId="{CB8E09D3-82D2-4EEA-BCC7-10BB87118263}" srcOrd="2" destOrd="0" presId="urn:microsoft.com/office/officeart/2008/layout/NameandTitleOrganizationalChart"/>
    <dgm:cxn modelId="{894ED00B-01FD-43A3-8AAC-EA6114A7E319}" type="presParOf" srcId="{EA684111-38B3-4EBC-8C0E-5DA64167347C}" destId="{9F3D7B16-47B9-4CFD-BD2E-73692628D2CA}" srcOrd="1" destOrd="0" presId="urn:microsoft.com/office/officeart/2008/layout/NameandTitleOrganizationalChart"/>
    <dgm:cxn modelId="{AE0E3FA6-CC66-4C96-82B8-E4FC0E17E440}" type="presParOf" srcId="{EA684111-38B3-4EBC-8C0E-5DA64167347C}" destId="{128BF487-4FDA-4D10-B4C2-ECF106568B9F}" srcOrd="2" destOrd="0" presId="urn:microsoft.com/office/officeart/2008/layout/NameandTitleOrganizationalChart"/>
    <dgm:cxn modelId="{BF8D8003-E0D2-4417-8264-9F61D73D79A4}" type="presParOf" srcId="{7CFFF3E6-3AAB-42A6-BC71-2CA069BB680E}" destId="{6B7DAF54-3B0C-4974-AFD6-C67BAFE930E4}" srcOrd="2" destOrd="0" presId="urn:microsoft.com/office/officeart/2008/layout/NameandTitleOrganizationalChart"/>
    <dgm:cxn modelId="{051DD3A1-5467-4610-AC2F-B21A0F70D71A}" type="presParOf" srcId="{8EA8BD1D-31C6-45CA-B94B-60BD5542D894}" destId="{6570CC65-033F-4B28-8C9E-0E24D43DCA70}" srcOrd="4" destOrd="0" presId="urn:microsoft.com/office/officeart/2008/layout/NameandTitleOrganizationalChart"/>
    <dgm:cxn modelId="{7609E6D7-3C5D-4330-A57F-5C0D7F3EDFED}" type="presParOf" srcId="{8EA8BD1D-31C6-45CA-B94B-60BD5542D894}" destId="{91EA3DF3-F177-4418-80A6-8E7602BFFC7C}" srcOrd="5" destOrd="0" presId="urn:microsoft.com/office/officeart/2008/layout/NameandTitleOrganizationalChart"/>
    <dgm:cxn modelId="{880EEC19-34E3-4B1D-94FF-D84631FC3D25}" type="presParOf" srcId="{91EA3DF3-F177-4418-80A6-8E7602BFFC7C}" destId="{46D2505C-7450-4CC0-A251-3299D38A96F7}" srcOrd="0" destOrd="0" presId="urn:microsoft.com/office/officeart/2008/layout/NameandTitleOrganizationalChart"/>
    <dgm:cxn modelId="{8988354B-EA92-4E98-9E55-E77F54AEF05E}" type="presParOf" srcId="{46D2505C-7450-4CC0-A251-3299D38A96F7}" destId="{E283EC18-52F1-4592-95D2-8DBADFC6FF1E}" srcOrd="0" destOrd="0" presId="urn:microsoft.com/office/officeart/2008/layout/NameandTitleOrganizationalChart"/>
    <dgm:cxn modelId="{4C411E14-91C4-4783-9DD8-7030222B724D}" type="presParOf" srcId="{46D2505C-7450-4CC0-A251-3299D38A96F7}" destId="{566B5CC6-4EDF-44E5-B446-6C6377D2F56A}" srcOrd="1" destOrd="0" presId="urn:microsoft.com/office/officeart/2008/layout/NameandTitleOrganizationalChart"/>
    <dgm:cxn modelId="{E4F37D90-1535-4E15-B1A5-ED4E7C7215EC}" type="presParOf" srcId="{46D2505C-7450-4CC0-A251-3299D38A96F7}" destId="{4FA6C0C9-37A5-45FD-8178-2E2F0AE7B158}" srcOrd="2" destOrd="0" presId="urn:microsoft.com/office/officeart/2008/layout/NameandTitleOrganizationalChart"/>
    <dgm:cxn modelId="{F5B2C3D2-8F46-40CC-9D68-A9E398B38F5C}" type="presParOf" srcId="{91EA3DF3-F177-4418-80A6-8E7602BFFC7C}" destId="{B7E54D55-037D-47BD-BFDF-6651578E5F85}" srcOrd="1" destOrd="0" presId="urn:microsoft.com/office/officeart/2008/layout/NameandTitleOrganizationalChart"/>
    <dgm:cxn modelId="{BCD85D00-0F81-482B-92E1-47BE6A2FF6F9}" type="presParOf" srcId="{91EA3DF3-F177-4418-80A6-8E7602BFFC7C}" destId="{B6515180-083E-4818-9A5D-B5A768B9D773}" srcOrd="2" destOrd="0" presId="urn:microsoft.com/office/officeart/2008/layout/NameandTitleOrganizationalChart"/>
    <dgm:cxn modelId="{27D68479-BAE4-40E0-B0E7-320C62501DF7}" type="presParOf" srcId="{8EA8BD1D-31C6-45CA-B94B-60BD5542D894}" destId="{C4BF7FDD-13E1-4EE1-B5F9-8ABADBEC69E6}" srcOrd="6" destOrd="0" presId="urn:microsoft.com/office/officeart/2008/layout/NameandTitleOrganizationalChart"/>
    <dgm:cxn modelId="{26F24551-649D-4771-B5C9-1C2109C693F6}" type="presParOf" srcId="{8EA8BD1D-31C6-45CA-B94B-60BD5542D894}" destId="{DF86668C-08A2-450A-BFB5-9B4E3A5B1FB3}" srcOrd="7" destOrd="0" presId="urn:microsoft.com/office/officeart/2008/layout/NameandTitleOrganizationalChart"/>
    <dgm:cxn modelId="{C9CB8DB4-E0F2-4E85-9515-5A7859B91BF1}" type="presParOf" srcId="{DF86668C-08A2-450A-BFB5-9B4E3A5B1FB3}" destId="{084F11B9-6CAD-46F7-88D9-F2DD085B751F}" srcOrd="0" destOrd="0" presId="urn:microsoft.com/office/officeart/2008/layout/NameandTitleOrganizationalChart"/>
    <dgm:cxn modelId="{B70EE71E-C4A7-49D4-81F7-5D03CEE91522}" type="presParOf" srcId="{084F11B9-6CAD-46F7-88D9-F2DD085B751F}" destId="{677BC534-9E51-4E47-B353-1E617A303AA6}" srcOrd="0" destOrd="0" presId="urn:microsoft.com/office/officeart/2008/layout/NameandTitleOrganizationalChart"/>
    <dgm:cxn modelId="{DE77C014-923D-4A33-A08A-AF8F1DA62B72}" type="presParOf" srcId="{084F11B9-6CAD-46F7-88D9-F2DD085B751F}" destId="{CDB5B634-3F27-46E7-BD72-3DFC6D8599B3}" srcOrd="1" destOrd="0" presId="urn:microsoft.com/office/officeart/2008/layout/NameandTitleOrganizationalChart"/>
    <dgm:cxn modelId="{774C03AD-6A27-4052-BD03-DC41381D2AE5}" type="presParOf" srcId="{084F11B9-6CAD-46F7-88D9-F2DD085B751F}" destId="{89C13EF3-AECC-4348-86CF-9D8AD2ACE25D}" srcOrd="2" destOrd="0" presId="urn:microsoft.com/office/officeart/2008/layout/NameandTitleOrganizationalChart"/>
    <dgm:cxn modelId="{EC0324D2-ADD9-493C-90E8-E8A701B056AF}" type="presParOf" srcId="{DF86668C-08A2-450A-BFB5-9B4E3A5B1FB3}" destId="{07E77DD0-5676-42CA-AECB-1F905BC567C3}" srcOrd="1" destOrd="0" presId="urn:microsoft.com/office/officeart/2008/layout/NameandTitleOrganizationalChart"/>
    <dgm:cxn modelId="{D80777F8-66B0-4EB2-9D9E-FB81E4C894C5}" type="presParOf" srcId="{DF86668C-08A2-450A-BFB5-9B4E3A5B1FB3}" destId="{34E03C53-D574-40EF-8C58-7CBCA5145B93}" srcOrd="2" destOrd="0" presId="urn:microsoft.com/office/officeart/2008/layout/NameandTitleOrganizationalChart"/>
    <dgm:cxn modelId="{BC2A380E-C4B7-4B4D-980D-5B1B7C8610C9}" type="presParOf" srcId="{8EA8BD1D-31C6-45CA-B94B-60BD5542D894}" destId="{7546A938-9EBF-4B1D-8560-A132A6C492DB}" srcOrd="8" destOrd="0" presId="urn:microsoft.com/office/officeart/2008/layout/NameandTitleOrganizationalChart"/>
    <dgm:cxn modelId="{B748FC16-7DAF-47C2-8D4D-FB4EA9729488}" type="presParOf" srcId="{8EA8BD1D-31C6-45CA-B94B-60BD5542D894}" destId="{CC5107B6-046E-4917-B3E2-A4E5BB40CD9C}" srcOrd="9" destOrd="0" presId="urn:microsoft.com/office/officeart/2008/layout/NameandTitleOrganizationalChart"/>
    <dgm:cxn modelId="{B06755F6-7BE9-468D-80B1-C627AC89AD1A}" type="presParOf" srcId="{CC5107B6-046E-4917-B3E2-A4E5BB40CD9C}" destId="{C6129B54-7DF0-4564-9B59-831BAAE267F5}" srcOrd="0" destOrd="0" presId="urn:microsoft.com/office/officeart/2008/layout/NameandTitleOrganizationalChart"/>
    <dgm:cxn modelId="{94C39980-7C45-46C0-9BF3-D93B89B05BF8}" type="presParOf" srcId="{C6129B54-7DF0-4564-9B59-831BAAE267F5}" destId="{BFB6D7C3-FB0F-4FF1-9A60-5712C009A715}" srcOrd="0" destOrd="0" presId="urn:microsoft.com/office/officeart/2008/layout/NameandTitleOrganizationalChart"/>
    <dgm:cxn modelId="{1E2F48F6-97A2-40DD-911D-37C5AA15B810}" type="presParOf" srcId="{C6129B54-7DF0-4564-9B59-831BAAE267F5}" destId="{A262130A-7B81-4496-91FA-52B3A28B8F0B}" srcOrd="1" destOrd="0" presId="urn:microsoft.com/office/officeart/2008/layout/NameandTitleOrganizationalChart"/>
    <dgm:cxn modelId="{7C5ACC2B-D2B5-4AB8-B5D2-110A1C8EB9B6}" type="presParOf" srcId="{C6129B54-7DF0-4564-9B59-831BAAE267F5}" destId="{1FBFC2D5-A37A-4F4D-87E5-D65628B1E744}" srcOrd="2" destOrd="0" presId="urn:microsoft.com/office/officeart/2008/layout/NameandTitleOrganizationalChart"/>
    <dgm:cxn modelId="{E43A0F78-0491-4D57-BB58-482A309BD218}" type="presParOf" srcId="{CC5107B6-046E-4917-B3E2-A4E5BB40CD9C}" destId="{B64C59E6-FC58-413A-9413-AD16721EE71B}" srcOrd="1" destOrd="0" presId="urn:microsoft.com/office/officeart/2008/layout/NameandTitleOrganizationalChart"/>
    <dgm:cxn modelId="{59E4A40C-4384-4654-AE62-E06D756A72AC}" type="presParOf" srcId="{CC5107B6-046E-4917-B3E2-A4E5BB40CD9C}" destId="{C8274D19-2C90-43DB-B7AE-ED9B8F836B22}" srcOrd="2" destOrd="0" presId="urn:microsoft.com/office/officeart/2008/layout/NameandTitleOrganizationalChart"/>
    <dgm:cxn modelId="{82F40386-12AD-4C62-81C5-5727BD315053}" type="presParOf" srcId="{8EA8BD1D-31C6-45CA-B94B-60BD5542D894}" destId="{36BC942B-1890-4AF2-9615-3CDEBFAA63B3}" srcOrd="10" destOrd="0" presId="urn:microsoft.com/office/officeart/2008/layout/NameandTitleOrganizationalChart"/>
    <dgm:cxn modelId="{49A3F105-C4A1-4B72-8416-37901DD4FCC0}" type="presParOf" srcId="{8EA8BD1D-31C6-45CA-B94B-60BD5542D894}" destId="{A9B60CBD-B08C-4294-A465-6B385F4BD0C3}" srcOrd="11" destOrd="0" presId="urn:microsoft.com/office/officeart/2008/layout/NameandTitleOrganizationalChart"/>
    <dgm:cxn modelId="{25E8C720-DE41-4247-B78B-1933C7847F37}" type="presParOf" srcId="{A9B60CBD-B08C-4294-A465-6B385F4BD0C3}" destId="{ED6D0FED-71C3-4FBC-9F98-F888BC54E110}" srcOrd="0" destOrd="0" presId="urn:microsoft.com/office/officeart/2008/layout/NameandTitleOrganizationalChart"/>
    <dgm:cxn modelId="{9AEDF332-4E0F-4058-926D-A2029D731F8D}" type="presParOf" srcId="{ED6D0FED-71C3-4FBC-9F98-F888BC54E110}" destId="{2286F20E-78EA-46EE-91A8-A2330FDA942B}" srcOrd="0" destOrd="0" presId="urn:microsoft.com/office/officeart/2008/layout/NameandTitleOrganizationalChart"/>
    <dgm:cxn modelId="{EB744A7D-CB5A-4C11-A577-F0A160794DFE}" type="presParOf" srcId="{ED6D0FED-71C3-4FBC-9F98-F888BC54E110}" destId="{D713C6B1-1D35-4CC7-B560-C1724E147EF0}" srcOrd="1" destOrd="0" presId="urn:microsoft.com/office/officeart/2008/layout/NameandTitleOrganizationalChart"/>
    <dgm:cxn modelId="{7F914846-F693-4767-8FC7-5DC483ED6775}" type="presParOf" srcId="{ED6D0FED-71C3-4FBC-9F98-F888BC54E110}" destId="{844A99CE-8F26-409A-8073-631AB0F14F6C}" srcOrd="2" destOrd="0" presId="urn:microsoft.com/office/officeart/2008/layout/NameandTitleOrganizationalChart"/>
    <dgm:cxn modelId="{9A416DA7-D66D-4A0C-BCF1-B337A4985093}" type="presParOf" srcId="{A9B60CBD-B08C-4294-A465-6B385F4BD0C3}" destId="{F99D3CC5-C067-43EC-A128-A74E686787F6}" srcOrd="1" destOrd="0" presId="urn:microsoft.com/office/officeart/2008/layout/NameandTitleOrganizationalChart"/>
    <dgm:cxn modelId="{69792351-CB31-44B9-AFA7-DC8046E835EA}" type="presParOf" srcId="{A9B60CBD-B08C-4294-A465-6B385F4BD0C3}" destId="{BF9843D1-7655-49BF-A38E-08984DC0C441}" srcOrd="2" destOrd="0" presId="urn:microsoft.com/office/officeart/2008/layout/NameandTitleOrganizationalChart"/>
    <dgm:cxn modelId="{F5322308-4608-4710-ABC2-D35AD0EE7D28}" type="presParOf" srcId="{86919AB3-28BC-4FF4-BA02-6597A99A0CCF}" destId="{8610F41A-1E0B-48FF-B044-B6AEC9B0FED4}" srcOrd="2" destOrd="0" presId="urn:microsoft.com/office/officeart/2008/layout/NameandTitleOrganizationalChart"/>
    <dgm:cxn modelId="{15A4A1B8-0BD4-4A8E-9BE8-ECA914BE7894}" type="presParOf" srcId="{8610F41A-1E0B-48FF-B044-B6AEC9B0FED4}" destId="{7EE5F351-3130-456B-922C-0E74D3FFE0C9}" srcOrd="0" destOrd="0" presId="urn:microsoft.com/office/officeart/2008/layout/NameandTitleOrganizationalChart"/>
    <dgm:cxn modelId="{B1E62317-B494-417D-9485-12A18550637E}" type="presParOf" srcId="{8610F41A-1E0B-48FF-B044-B6AEC9B0FED4}" destId="{BF46EF81-C73E-412B-9F9C-4A853EB013E0}" srcOrd="1" destOrd="0" presId="urn:microsoft.com/office/officeart/2008/layout/NameandTitleOrganizationalChart"/>
    <dgm:cxn modelId="{97CD6737-A79F-4543-94AD-2492F1BAC285}" type="presParOf" srcId="{BF46EF81-C73E-412B-9F9C-4A853EB013E0}" destId="{DC8FCB4A-540B-4144-BE6B-AF56FDC29D2B}" srcOrd="0" destOrd="0" presId="urn:microsoft.com/office/officeart/2008/layout/NameandTitleOrganizationalChart"/>
    <dgm:cxn modelId="{A9A08362-0092-4666-B104-836A934AF27B}" type="presParOf" srcId="{DC8FCB4A-540B-4144-BE6B-AF56FDC29D2B}" destId="{B654BEA1-60D9-47F2-95BF-E8756D7A69B9}" srcOrd="0" destOrd="0" presId="urn:microsoft.com/office/officeart/2008/layout/NameandTitleOrganizationalChart"/>
    <dgm:cxn modelId="{D699E681-EC4A-49FD-A7B3-C4B3EC860E1B}" type="presParOf" srcId="{DC8FCB4A-540B-4144-BE6B-AF56FDC29D2B}" destId="{834A22FF-F5D8-4918-8806-46D4A03E0870}" srcOrd="1" destOrd="0" presId="urn:microsoft.com/office/officeart/2008/layout/NameandTitleOrganizationalChart"/>
    <dgm:cxn modelId="{3CEE3711-1596-4EB3-9D25-5786D1147271}" type="presParOf" srcId="{DC8FCB4A-540B-4144-BE6B-AF56FDC29D2B}" destId="{D5A0D096-8BF1-4E86-98BD-4D10D04C9856}" srcOrd="2" destOrd="0" presId="urn:microsoft.com/office/officeart/2008/layout/NameandTitleOrganizationalChart"/>
    <dgm:cxn modelId="{3AA515AD-EC87-46BA-A924-67DFE6651A59}" type="presParOf" srcId="{BF46EF81-C73E-412B-9F9C-4A853EB013E0}" destId="{C9002451-279E-4B1F-9850-C137E7F9B262}" srcOrd="1" destOrd="0" presId="urn:microsoft.com/office/officeart/2008/layout/NameandTitleOrganizationalChart"/>
    <dgm:cxn modelId="{235A6471-5E02-45C6-B4BF-BF8D479A4681}" type="presParOf" srcId="{C9002451-279E-4B1F-9850-C137E7F9B262}" destId="{4345F126-1B24-4353-8E15-DF5E05B73279}" srcOrd="0" destOrd="0" presId="urn:microsoft.com/office/officeart/2008/layout/NameandTitleOrganizationalChart"/>
    <dgm:cxn modelId="{AF86B567-D294-4027-BB95-76E3B08AF890}" type="presParOf" srcId="{C9002451-279E-4B1F-9850-C137E7F9B262}" destId="{FE5D5FC1-69E9-49F8-8976-D145033EB539}" srcOrd="1" destOrd="0" presId="urn:microsoft.com/office/officeart/2008/layout/NameandTitleOrganizationalChart"/>
    <dgm:cxn modelId="{3C3510E5-9587-4596-A506-3FB0274FBE6A}" type="presParOf" srcId="{FE5D5FC1-69E9-49F8-8976-D145033EB539}" destId="{F7537E62-882C-4D57-B568-BDCC850EEC3C}" srcOrd="0" destOrd="0" presId="urn:microsoft.com/office/officeart/2008/layout/NameandTitleOrganizationalChart"/>
    <dgm:cxn modelId="{57F56CA7-1942-42E4-AD87-A1E4C6E50D15}" type="presParOf" srcId="{F7537E62-882C-4D57-B568-BDCC850EEC3C}" destId="{752E79CA-777A-4F02-8421-D75DC823D7E7}" srcOrd="0" destOrd="0" presId="urn:microsoft.com/office/officeart/2008/layout/NameandTitleOrganizationalChart"/>
    <dgm:cxn modelId="{C4BD1FB4-9469-414E-B4DE-A5D1E7016D86}" type="presParOf" srcId="{F7537E62-882C-4D57-B568-BDCC850EEC3C}" destId="{087D5087-936C-4052-B6D6-5EE40BC7143F}" srcOrd="1" destOrd="0" presId="urn:microsoft.com/office/officeart/2008/layout/NameandTitleOrganizationalChart"/>
    <dgm:cxn modelId="{9BF1D096-D998-4DA8-9C96-21C25A825ACE}" type="presParOf" srcId="{F7537E62-882C-4D57-B568-BDCC850EEC3C}" destId="{C1B9AD96-1BA7-4CF0-A067-184D96FCF7A7}" srcOrd="2" destOrd="0" presId="urn:microsoft.com/office/officeart/2008/layout/NameandTitleOrganizationalChart"/>
    <dgm:cxn modelId="{88727950-DB9B-488B-9772-7D726E3F4036}" type="presParOf" srcId="{FE5D5FC1-69E9-49F8-8976-D145033EB539}" destId="{A77552B5-F477-461E-BE8C-E7C3E3E1C5CC}" srcOrd="1" destOrd="0" presId="urn:microsoft.com/office/officeart/2008/layout/NameandTitleOrganizationalChart"/>
    <dgm:cxn modelId="{E3978977-B4A3-4DB9-86AA-F081234DCF7A}" type="presParOf" srcId="{FE5D5FC1-69E9-49F8-8976-D145033EB539}" destId="{20E53F56-4B88-4708-B199-FDD325424850}" srcOrd="2" destOrd="0" presId="urn:microsoft.com/office/officeart/2008/layout/NameandTitleOrganizationalChart"/>
    <dgm:cxn modelId="{D08850B7-C365-4C39-8CAA-5E595B22D08D}" type="presParOf" srcId="{C9002451-279E-4B1F-9850-C137E7F9B262}" destId="{C8F74008-A7FC-452A-96BB-77FA62A775BE}" srcOrd="2" destOrd="0" presId="urn:microsoft.com/office/officeart/2008/layout/NameandTitleOrganizationalChart"/>
    <dgm:cxn modelId="{1CC51646-61CC-4DD4-8371-57AB3EED67B7}" type="presParOf" srcId="{C9002451-279E-4B1F-9850-C137E7F9B262}" destId="{31D01720-CC9F-4D66-8284-9221453393FF}" srcOrd="3" destOrd="0" presId="urn:microsoft.com/office/officeart/2008/layout/NameandTitleOrganizationalChart"/>
    <dgm:cxn modelId="{85269622-611F-435B-BDD0-9A1765E08C94}" type="presParOf" srcId="{31D01720-CC9F-4D66-8284-9221453393FF}" destId="{90A5755C-FAB3-4AE2-AF9F-7F3A90B71FBB}" srcOrd="0" destOrd="0" presId="urn:microsoft.com/office/officeart/2008/layout/NameandTitleOrganizationalChart"/>
    <dgm:cxn modelId="{362D21CB-4D14-40DA-9E6D-932BDB652C2F}" type="presParOf" srcId="{90A5755C-FAB3-4AE2-AF9F-7F3A90B71FBB}" destId="{D48FEAE6-F09B-4309-829B-E9874E7493D9}" srcOrd="0" destOrd="0" presId="urn:microsoft.com/office/officeart/2008/layout/NameandTitleOrganizationalChart"/>
    <dgm:cxn modelId="{8CE4DC09-EE30-470E-942A-C34D9862930B}" type="presParOf" srcId="{90A5755C-FAB3-4AE2-AF9F-7F3A90B71FBB}" destId="{4B2E9FB9-D9BA-434D-AF0C-F9808DB70669}" srcOrd="1" destOrd="0" presId="urn:microsoft.com/office/officeart/2008/layout/NameandTitleOrganizationalChart"/>
    <dgm:cxn modelId="{5D90AC8C-D7DF-4BF8-A8A9-88A1C5F1C289}" type="presParOf" srcId="{90A5755C-FAB3-4AE2-AF9F-7F3A90B71FBB}" destId="{09BA3DD4-928A-47AB-A32D-4A4CF04601FB}" srcOrd="2" destOrd="0" presId="urn:microsoft.com/office/officeart/2008/layout/NameandTitleOrganizationalChart"/>
    <dgm:cxn modelId="{614A474C-7A7D-4749-8E0A-2623C9ACBCDB}" type="presParOf" srcId="{31D01720-CC9F-4D66-8284-9221453393FF}" destId="{EBE72DDF-1802-412D-9280-1871B7D1FA8C}" srcOrd="1" destOrd="0" presId="urn:microsoft.com/office/officeart/2008/layout/NameandTitleOrganizationalChart"/>
    <dgm:cxn modelId="{EC5BC80D-68DD-443B-BAB7-80159F3B1F50}" type="presParOf" srcId="{31D01720-CC9F-4D66-8284-9221453393FF}" destId="{F61E03FE-B758-4FDF-8292-CCB17F1059D4}" srcOrd="2" destOrd="0" presId="urn:microsoft.com/office/officeart/2008/layout/NameandTitleOrganizationalChart"/>
    <dgm:cxn modelId="{AD9527B3-D839-4DDE-8169-084C764AE450}" type="presParOf" srcId="{C9002451-279E-4B1F-9850-C137E7F9B262}" destId="{6A21595A-B220-4350-9458-A0B377559B59}" srcOrd="4" destOrd="0" presId="urn:microsoft.com/office/officeart/2008/layout/NameandTitleOrganizationalChart"/>
    <dgm:cxn modelId="{08EDD565-2C83-4B35-81FF-63A83B4E2629}" type="presParOf" srcId="{C9002451-279E-4B1F-9850-C137E7F9B262}" destId="{ABF24927-6D7D-4109-AA94-936E1D1DC46E}" srcOrd="5" destOrd="0" presId="urn:microsoft.com/office/officeart/2008/layout/NameandTitleOrganizationalChart"/>
    <dgm:cxn modelId="{A0DD9D99-83EE-4103-913D-17CF4FA30259}" type="presParOf" srcId="{ABF24927-6D7D-4109-AA94-936E1D1DC46E}" destId="{84F495E1-2D18-4A11-B8E1-C3ECBFFE4446}" srcOrd="0" destOrd="0" presId="urn:microsoft.com/office/officeart/2008/layout/NameandTitleOrganizationalChart"/>
    <dgm:cxn modelId="{5330CFCC-0352-423F-88F4-89DB86AD0EFF}" type="presParOf" srcId="{84F495E1-2D18-4A11-B8E1-C3ECBFFE4446}" destId="{A99D6606-97D9-42B4-921B-911DAB95C1E0}" srcOrd="0" destOrd="0" presId="urn:microsoft.com/office/officeart/2008/layout/NameandTitleOrganizationalChart"/>
    <dgm:cxn modelId="{5A08EFDD-0901-4B1E-B378-F1CF78CFF632}" type="presParOf" srcId="{84F495E1-2D18-4A11-B8E1-C3ECBFFE4446}" destId="{DFB48807-CBD5-4779-BDB2-B7B051B838F3}" srcOrd="1" destOrd="0" presId="urn:microsoft.com/office/officeart/2008/layout/NameandTitleOrganizationalChart"/>
    <dgm:cxn modelId="{B0F4CA74-93D7-4E16-8064-D3B074ED6F85}" type="presParOf" srcId="{84F495E1-2D18-4A11-B8E1-C3ECBFFE4446}" destId="{CD2F2FE4-B44B-48D1-BF05-AEFB49D1EDC3}" srcOrd="2" destOrd="0" presId="urn:microsoft.com/office/officeart/2008/layout/NameandTitleOrganizationalChart"/>
    <dgm:cxn modelId="{AC1CCA60-3520-40F4-B8AC-F2010A6D9F37}" type="presParOf" srcId="{ABF24927-6D7D-4109-AA94-936E1D1DC46E}" destId="{760873BB-5C1B-4FF9-B813-89D334366C77}" srcOrd="1" destOrd="0" presId="urn:microsoft.com/office/officeart/2008/layout/NameandTitleOrganizationalChart"/>
    <dgm:cxn modelId="{E8ACCCBD-F45D-4E87-9E72-54D9344A8123}" type="presParOf" srcId="{ABF24927-6D7D-4109-AA94-936E1D1DC46E}" destId="{211D286A-A8A4-4F3C-B335-23749D867894}" srcOrd="2" destOrd="0" presId="urn:microsoft.com/office/officeart/2008/layout/NameandTitleOrganizationalChart"/>
    <dgm:cxn modelId="{F847316E-9D6A-4AE3-B258-F259322C9907}" type="presParOf" srcId="{BF46EF81-C73E-412B-9F9C-4A853EB013E0}" destId="{05712989-1500-4611-94DB-14DD0D959866}" srcOrd="2" destOrd="0" presId="urn:microsoft.com/office/officeart/2008/layout/NameandTitleOrganizationalChart"/>
    <dgm:cxn modelId="{2B1C5286-C9F2-4437-8CB4-6FB91C68BB04}" type="presParOf" srcId="{8610F41A-1E0B-48FF-B044-B6AEC9B0FED4}" destId="{6DA463AC-B207-4172-AB5B-D8D84F2D1559}" srcOrd="2" destOrd="0" presId="urn:microsoft.com/office/officeart/2008/layout/NameandTitleOrganizationalChart"/>
    <dgm:cxn modelId="{EB677E41-4CE0-4977-A926-04E73D540CD5}" type="presParOf" srcId="{8610F41A-1E0B-48FF-B044-B6AEC9B0FED4}" destId="{99E3CFCC-E17B-455C-8C5A-97FCE5098263}" srcOrd="3" destOrd="0" presId="urn:microsoft.com/office/officeart/2008/layout/NameandTitleOrganizationalChart"/>
    <dgm:cxn modelId="{1BA5F2C0-AB37-48E2-8A5B-848E9116290A}" type="presParOf" srcId="{99E3CFCC-E17B-455C-8C5A-97FCE5098263}" destId="{00F2DC21-D490-448F-B5E5-3487F9B4337A}" srcOrd="0" destOrd="0" presId="urn:microsoft.com/office/officeart/2008/layout/NameandTitleOrganizationalChart"/>
    <dgm:cxn modelId="{4A424484-9C8B-492C-9585-472ABA7397B7}" type="presParOf" srcId="{00F2DC21-D490-448F-B5E5-3487F9B4337A}" destId="{25F5F5D4-05C0-4886-9C2D-A440AAFEC5C2}" srcOrd="0" destOrd="0" presId="urn:microsoft.com/office/officeart/2008/layout/NameandTitleOrganizationalChart"/>
    <dgm:cxn modelId="{EDCB6B03-7EC3-45E1-AE42-F50264A83656}" type="presParOf" srcId="{00F2DC21-D490-448F-B5E5-3487F9B4337A}" destId="{EEC7841D-3958-47FF-8439-D51F1BEEA655}" srcOrd="1" destOrd="0" presId="urn:microsoft.com/office/officeart/2008/layout/NameandTitleOrganizationalChart"/>
    <dgm:cxn modelId="{5D8D0CF8-5228-47F5-AB79-900C4E5F6425}" type="presParOf" srcId="{00F2DC21-D490-448F-B5E5-3487F9B4337A}" destId="{E52C1286-73C2-42F2-88FA-8468F011FE58}" srcOrd="2" destOrd="0" presId="urn:microsoft.com/office/officeart/2008/layout/NameandTitleOrganizationalChart"/>
    <dgm:cxn modelId="{3DF77BB2-9D6A-4844-B1AD-377F6B9A9FDD}" type="presParOf" srcId="{99E3CFCC-E17B-455C-8C5A-97FCE5098263}" destId="{BDC24F4E-B10B-4571-A519-D43B97801BCA}" srcOrd="1" destOrd="0" presId="urn:microsoft.com/office/officeart/2008/layout/NameandTitleOrganizationalChart"/>
    <dgm:cxn modelId="{1012DD17-9E75-469B-8C87-793FD348188D}" type="presParOf" srcId="{99E3CFCC-E17B-455C-8C5A-97FCE5098263}" destId="{B478A03F-115A-44C5-8240-356A47909577}" srcOrd="2" destOrd="0" presId="urn:microsoft.com/office/officeart/2008/layout/NameandTitleOrganizational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CC92019-EC40-4071-8065-A24068AA46EF}" type="doc">
      <dgm:prSet loTypeId="urn:microsoft.com/office/officeart/2005/8/layout/process1" loCatId="process" qsTypeId="urn:microsoft.com/office/officeart/2005/8/quickstyle/simple1" qsCatId="simple" csTypeId="urn:microsoft.com/office/officeart/2005/8/colors/accent6_1" csCatId="accent6" phldr="1"/>
      <dgm:spPr/>
    </dgm:pt>
    <dgm:pt modelId="{C130069D-3423-4F65-901B-D8C807CF931A}">
      <dgm:prSet phldrT="[テキスト]" custT="1"/>
      <dgm:spPr/>
      <dgm:t>
        <a:bodyPr/>
        <a:lstStyle/>
        <a:p>
          <a:r>
            <a:rPr kumimoji="1" lang="ja-JP" altLang="en-US" sz="1800" b="1" dirty="0">
              <a:solidFill>
                <a:srgbClr val="FF0000"/>
              </a:solidFill>
            </a:rPr>
            <a:t>ラポール</a:t>
          </a:r>
          <a:r>
            <a:rPr kumimoji="1" lang="en-US" altLang="ja-JP" sz="1800" b="1" dirty="0">
              <a:solidFill>
                <a:srgbClr val="FF0000"/>
              </a:solidFill>
            </a:rPr>
            <a:t>1</a:t>
          </a:r>
          <a:r>
            <a:rPr kumimoji="1" lang="ja-JP" altLang="en-US" sz="1800" b="1" dirty="0">
              <a:solidFill>
                <a:srgbClr val="FF0000"/>
              </a:solidFill>
            </a:rPr>
            <a:t>名</a:t>
          </a:r>
          <a:endParaRPr kumimoji="1" lang="en-US" altLang="ja-JP" sz="1800" b="1" dirty="0">
            <a:solidFill>
              <a:srgbClr val="FF0000"/>
            </a:solidFill>
          </a:endParaRPr>
        </a:p>
        <a:p>
          <a:r>
            <a:rPr kumimoji="1" lang="ja-JP" altLang="en-US" sz="1800" dirty="0"/>
            <a:t>接客・製造補助</a:t>
          </a:r>
          <a:endParaRPr kumimoji="1" lang="en-US" altLang="ja-JP" sz="1800" dirty="0"/>
        </a:p>
        <a:p>
          <a:r>
            <a:rPr kumimoji="1" lang="ja-JP" altLang="en-US" sz="1800" dirty="0"/>
            <a:t>店舗運営</a:t>
          </a:r>
        </a:p>
      </dgm:t>
    </dgm:pt>
    <dgm:pt modelId="{44FBFFAC-B781-4BCC-B553-88915857A281}" type="parTrans" cxnId="{9CAA516B-E900-42B1-BFB7-EC6FAC96508B}">
      <dgm:prSet/>
      <dgm:spPr/>
      <dgm:t>
        <a:bodyPr/>
        <a:lstStyle/>
        <a:p>
          <a:endParaRPr kumimoji="1" lang="ja-JP" altLang="en-US" sz="2000"/>
        </a:p>
      </dgm:t>
    </dgm:pt>
    <dgm:pt modelId="{F3EA855E-BA8D-466B-A360-2FEE33164C25}" type="sibTrans" cxnId="{9CAA516B-E900-42B1-BFB7-EC6FAC96508B}">
      <dgm:prSet custT="1"/>
      <dgm:spPr/>
      <dgm:t>
        <a:bodyPr/>
        <a:lstStyle/>
        <a:p>
          <a:endParaRPr kumimoji="1" lang="ja-JP" altLang="en-US" sz="1400"/>
        </a:p>
      </dgm:t>
    </dgm:pt>
    <dgm:pt modelId="{E7D6A95F-459D-487C-87B1-C5A3F2734E8B}">
      <dgm:prSet phldrT="[テキスト]" custT="1"/>
      <dgm:spPr/>
      <dgm:t>
        <a:bodyPr/>
        <a:lstStyle/>
        <a:p>
          <a:r>
            <a:rPr kumimoji="1" lang="ja-JP" altLang="en-US" sz="1800" dirty="0"/>
            <a:t>店長</a:t>
          </a:r>
          <a:endParaRPr kumimoji="1" lang="en-US" altLang="ja-JP" sz="1800" dirty="0"/>
        </a:p>
        <a:p>
          <a:r>
            <a:rPr kumimoji="1" lang="ja-JP" altLang="en-US" sz="1800" dirty="0"/>
            <a:t>キッチンリーダー</a:t>
          </a:r>
        </a:p>
      </dgm:t>
    </dgm:pt>
    <dgm:pt modelId="{905D4DE9-7658-48F0-9B0E-CB5E20F9A51B}" type="parTrans" cxnId="{0A5BDCCE-C094-43A5-B874-A025687A83D9}">
      <dgm:prSet/>
      <dgm:spPr/>
      <dgm:t>
        <a:bodyPr/>
        <a:lstStyle/>
        <a:p>
          <a:endParaRPr kumimoji="1" lang="ja-JP" altLang="en-US" sz="2000"/>
        </a:p>
      </dgm:t>
    </dgm:pt>
    <dgm:pt modelId="{BFF03554-1A85-48E9-8EBF-40CEBFE80FCF}" type="sibTrans" cxnId="{0A5BDCCE-C094-43A5-B874-A025687A83D9}">
      <dgm:prSet custT="1"/>
      <dgm:spPr/>
      <dgm:t>
        <a:bodyPr/>
        <a:lstStyle/>
        <a:p>
          <a:endParaRPr kumimoji="1" lang="ja-JP" altLang="en-US" sz="1400"/>
        </a:p>
      </dgm:t>
    </dgm:pt>
    <dgm:pt modelId="{77D8B7FC-AC98-4ECA-9EB4-3509579BC227}">
      <dgm:prSet phldrT="[テキスト]" custT="1"/>
      <dgm:spPr/>
      <dgm:t>
        <a:bodyPr/>
        <a:lstStyle/>
        <a:p>
          <a:r>
            <a:rPr kumimoji="1" lang="ja-JP" altLang="en-US" sz="1800" dirty="0"/>
            <a:t>商品開発</a:t>
          </a:r>
          <a:endParaRPr kumimoji="1" lang="en-US" altLang="ja-JP" sz="1800" dirty="0"/>
        </a:p>
        <a:p>
          <a:r>
            <a:rPr kumimoji="1" lang="ja-JP" altLang="en-US" sz="1800" dirty="0"/>
            <a:t>マーケティング</a:t>
          </a:r>
          <a:endParaRPr kumimoji="1" lang="en-US" altLang="ja-JP" sz="1800" dirty="0"/>
        </a:p>
        <a:p>
          <a:r>
            <a:rPr kumimoji="1" lang="ja-JP" altLang="en-US" sz="1800" b="1" dirty="0"/>
            <a:t>執行役員</a:t>
          </a:r>
        </a:p>
      </dgm:t>
    </dgm:pt>
    <dgm:pt modelId="{910B1F63-BDF1-42A3-B81A-B0984AE1C7AB}" type="parTrans" cxnId="{1A45800D-D376-4285-B124-54AFAB7CDDFC}">
      <dgm:prSet/>
      <dgm:spPr/>
      <dgm:t>
        <a:bodyPr/>
        <a:lstStyle/>
        <a:p>
          <a:endParaRPr kumimoji="1" lang="ja-JP" altLang="en-US" sz="2000"/>
        </a:p>
      </dgm:t>
    </dgm:pt>
    <dgm:pt modelId="{FB4FCA90-A532-4BCE-886F-9C95915E4E6C}" type="sibTrans" cxnId="{1A45800D-D376-4285-B124-54AFAB7CDDFC}">
      <dgm:prSet/>
      <dgm:spPr/>
      <dgm:t>
        <a:bodyPr/>
        <a:lstStyle/>
        <a:p>
          <a:endParaRPr kumimoji="1" lang="ja-JP" altLang="en-US" sz="2000"/>
        </a:p>
      </dgm:t>
    </dgm:pt>
    <dgm:pt modelId="{2BA8408E-777A-4C2A-BE80-A1F14D4D57F5}" type="pres">
      <dgm:prSet presAssocID="{2CC92019-EC40-4071-8065-A24068AA46EF}" presName="Name0" presStyleCnt="0">
        <dgm:presLayoutVars>
          <dgm:dir/>
          <dgm:resizeHandles val="exact"/>
        </dgm:presLayoutVars>
      </dgm:prSet>
      <dgm:spPr/>
    </dgm:pt>
    <dgm:pt modelId="{1F6AC507-9127-4A8F-8C7E-49946C3CDE9D}" type="pres">
      <dgm:prSet presAssocID="{C130069D-3423-4F65-901B-D8C807CF931A}" presName="node" presStyleLbl="node1" presStyleIdx="0" presStyleCnt="3">
        <dgm:presLayoutVars>
          <dgm:bulletEnabled val="1"/>
        </dgm:presLayoutVars>
      </dgm:prSet>
      <dgm:spPr/>
    </dgm:pt>
    <dgm:pt modelId="{9D89FAF2-B301-4D8D-996E-85CA9EA31EE7}" type="pres">
      <dgm:prSet presAssocID="{F3EA855E-BA8D-466B-A360-2FEE33164C25}" presName="sibTrans" presStyleLbl="sibTrans2D1" presStyleIdx="0" presStyleCnt="2"/>
      <dgm:spPr/>
    </dgm:pt>
    <dgm:pt modelId="{05025850-0E3F-4420-B762-39DC22895670}" type="pres">
      <dgm:prSet presAssocID="{F3EA855E-BA8D-466B-A360-2FEE33164C25}" presName="connectorText" presStyleLbl="sibTrans2D1" presStyleIdx="0" presStyleCnt="2"/>
      <dgm:spPr/>
    </dgm:pt>
    <dgm:pt modelId="{DE6422E1-4902-42ED-B7C4-FD5892607CFC}" type="pres">
      <dgm:prSet presAssocID="{E7D6A95F-459D-487C-87B1-C5A3F2734E8B}" presName="node" presStyleLbl="node1" presStyleIdx="1" presStyleCnt="3">
        <dgm:presLayoutVars>
          <dgm:bulletEnabled val="1"/>
        </dgm:presLayoutVars>
      </dgm:prSet>
      <dgm:spPr/>
    </dgm:pt>
    <dgm:pt modelId="{978F36A4-8863-4C33-8259-9926A027FB93}" type="pres">
      <dgm:prSet presAssocID="{BFF03554-1A85-48E9-8EBF-40CEBFE80FCF}" presName="sibTrans" presStyleLbl="sibTrans2D1" presStyleIdx="1" presStyleCnt="2"/>
      <dgm:spPr/>
    </dgm:pt>
    <dgm:pt modelId="{FBDED78E-32FA-45DA-988E-DBB9FD0925FF}" type="pres">
      <dgm:prSet presAssocID="{BFF03554-1A85-48E9-8EBF-40CEBFE80FCF}" presName="connectorText" presStyleLbl="sibTrans2D1" presStyleIdx="1" presStyleCnt="2"/>
      <dgm:spPr/>
    </dgm:pt>
    <dgm:pt modelId="{0F73CDC2-D744-4887-8A6A-E2405B91FB44}" type="pres">
      <dgm:prSet presAssocID="{77D8B7FC-AC98-4ECA-9EB4-3509579BC227}" presName="node" presStyleLbl="node1" presStyleIdx="2" presStyleCnt="3">
        <dgm:presLayoutVars>
          <dgm:bulletEnabled val="1"/>
        </dgm:presLayoutVars>
      </dgm:prSet>
      <dgm:spPr/>
    </dgm:pt>
  </dgm:ptLst>
  <dgm:cxnLst>
    <dgm:cxn modelId="{1A45800D-D376-4285-B124-54AFAB7CDDFC}" srcId="{2CC92019-EC40-4071-8065-A24068AA46EF}" destId="{77D8B7FC-AC98-4ECA-9EB4-3509579BC227}" srcOrd="2" destOrd="0" parTransId="{910B1F63-BDF1-42A3-B81A-B0984AE1C7AB}" sibTransId="{FB4FCA90-A532-4BCE-886F-9C95915E4E6C}"/>
    <dgm:cxn modelId="{59F2B33C-F9BE-446E-B1B1-63DE14ABF0DA}" type="presOf" srcId="{C130069D-3423-4F65-901B-D8C807CF931A}" destId="{1F6AC507-9127-4A8F-8C7E-49946C3CDE9D}" srcOrd="0" destOrd="0" presId="urn:microsoft.com/office/officeart/2005/8/layout/process1"/>
    <dgm:cxn modelId="{4BA78A67-1AC1-45B2-A71A-32BC4224110C}" type="presOf" srcId="{F3EA855E-BA8D-466B-A360-2FEE33164C25}" destId="{9D89FAF2-B301-4D8D-996E-85CA9EA31EE7}" srcOrd="0" destOrd="0" presId="urn:microsoft.com/office/officeart/2005/8/layout/process1"/>
    <dgm:cxn modelId="{9CAA516B-E900-42B1-BFB7-EC6FAC96508B}" srcId="{2CC92019-EC40-4071-8065-A24068AA46EF}" destId="{C130069D-3423-4F65-901B-D8C807CF931A}" srcOrd="0" destOrd="0" parTransId="{44FBFFAC-B781-4BCC-B553-88915857A281}" sibTransId="{F3EA855E-BA8D-466B-A360-2FEE33164C25}"/>
    <dgm:cxn modelId="{3811C771-05B6-45F0-8537-E593927B97B0}" type="presOf" srcId="{77D8B7FC-AC98-4ECA-9EB4-3509579BC227}" destId="{0F73CDC2-D744-4887-8A6A-E2405B91FB44}" srcOrd="0" destOrd="0" presId="urn:microsoft.com/office/officeart/2005/8/layout/process1"/>
    <dgm:cxn modelId="{73EF4AA4-EABF-4816-8AEC-6FE0626CB8EC}" type="presOf" srcId="{2CC92019-EC40-4071-8065-A24068AA46EF}" destId="{2BA8408E-777A-4C2A-BE80-A1F14D4D57F5}" srcOrd="0" destOrd="0" presId="urn:microsoft.com/office/officeart/2005/8/layout/process1"/>
    <dgm:cxn modelId="{D222E1AC-1D10-4C5D-904B-79D42B2842DA}" type="presOf" srcId="{E7D6A95F-459D-487C-87B1-C5A3F2734E8B}" destId="{DE6422E1-4902-42ED-B7C4-FD5892607CFC}" srcOrd="0" destOrd="0" presId="urn:microsoft.com/office/officeart/2005/8/layout/process1"/>
    <dgm:cxn modelId="{3C3E79B1-F29B-4A05-82C9-78F355A8710A}" type="presOf" srcId="{BFF03554-1A85-48E9-8EBF-40CEBFE80FCF}" destId="{978F36A4-8863-4C33-8259-9926A027FB93}" srcOrd="0" destOrd="0" presId="urn:microsoft.com/office/officeart/2005/8/layout/process1"/>
    <dgm:cxn modelId="{0A5BDCCE-C094-43A5-B874-A025687A83D9}" srcId="{2CC92019-EC40-4071-8065-A24068AA46EF}" destId="{E7D6A95F-459D-487C-87B1-C5A3F2734E8B}" srcOrd="1" destOrd="0" parTransId="{905D4DE9-7658-48F0-9B0E-CB5E20F9A51B}" sibTransId="{BFF03554-1A85-48E9-8EBF-40CEBFE80FCF}"/>
    <dgm:cxn modelId="{7EB09FD9-50C7-4655-926E-9D46965F69B2}" type="presOf" srcId="{BFF03554-1A85-48E9-8EBF-40CEBFE80FCF}" destId="{FBDED78E-32FA-45DA-988E-DBB9FD0925FF}" srcOrd="1" destOrd="0" presId="urn:microsoft.com/office/officeart/2005/8/layout/process1"/>
    <dgm:cxn modelId="{C5CE3EFF-3354-4BA4-B90D-0B368B65D2D7}" type="presOf" srcId="{F3EA855E-BA8D-466B-A360-2FEE33164C25}" destId="{05025850-0E3F-4420-B762-39DC22895670}" srcOrd="1" destOrd="0" presId="urn:microsoft.com/office/officeart/2005/8/layout/process1"/>
    <dgm:cxn modelId="{83DD6FC2-00FD-4A3A-A1B7-4A499DC5FC2D}" type="presParOf" srcId="{2BA8408E-777A-4C2A-BE80-A1F14D4D57F5}" destId="{1F6AC507-9127-4A8F-8C7E-49946C3CDE9D}" srcOrd="0" destOrd="0" presId="urn:microsoft.com/office/officeart/2005/8/layout/process1"/>
    <dgm:cxn modelId="{EE9E85A1-8576-4CB2-8839-0C677C33811D}" type="presParOf" srcId="{2BA8408E-777A-4C2A-BE80-A1F14D4D57F5}" destId="{9D89FAF2-B301-4D8D-996E-85CA9EA31EE7}" srcOrd="1" destOrd="0" presId="urn:microsoft.com/office/officeart/2005/8/layout/process1"/>
    <dgm:cxn modelId="{82A50178-A402-4B2B-845F-4B84435075BE}" type="presParOf" srcId="{9D89FAF2-B301-4D8D-996E-85CA9EA31EE7}" destId="{05025850-0E3F-4420-B762-39DC22895670}" srcOrd="0" destOrd="0" presId="urn:microsoft.com/office/officeart/2005/8/layout/process1"/>
    <dgm:cxn modelId="{B9E33A35-0411-4A3A-9A31-7E85EB3BCA31}" type="presParOf" srcId="{2BA8408E-777A-4C2A-BE80-A1F14D4D57F5}" destId="{DE6422E1-4902-42ED-B7C4-FD5892607CFC}" srcOrd="2" destOrd="0" presId="urn:microsoft.com/office/officeart/2005/8/layout/process1"/>
    <dgm:cxn modelId="{8B60667D-8924-4019-856D-2BDC7F818721}" type="presParOf" srcId="{2BA8408E-777A-4C2A-BE80-A1F14D4D57F5}" destId="{978F36A4-8863-4C33-8259-9926A027FB93}" srcOrd="3" destOrd="0" presId="urn:microsoft.com/office/officeart/2005/8/layout/process1"/>
    <dgm:cxn modelId="{77E10057-FF09-4869-A416-59E919090E1F}" type="presParOf" srcId="{978F36A4-8863-4C33-8259-9926A027FB93}" destId="{FBDED78E-32FA-45DA-988E-DBB9FD0925FF}" srcOrd="0" destOrd="0" presId="urn:microsoft.com/office/officeart/2005/8/layout/process1"/>
    <dgm:cxn modelId="{63E05DBF-9D15-4A8C-8CA9-36AF0B8D3674}" type="presParOf" srcId="{2BA8408E-777A-4C2A-BE80-A1F14D4D57F5}" destId="{0F73CDC2-D744-4887-8A6A-E2405B91FB44}"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CC92019-EC40-4071-8065-A24068AA46EF}" type="doc">
      <dgm:prSet loTypeId="urn:microsoft.com/office/officeart/2005/8/layout/process1" loCatId="process" qsTypeId="urn:microsoft.com/office/officeart/2005/8/quickstyle/simple1" qsCatId="simple" csTypeId="urn:microsoft.com/office/officeart/2005/8/colors/accent6_1" csCatId="accent6" phldr="1"/>
      <dgm:spPr/>
    </dgm:pt>
    <dgm:pt modelId="{C130069D-3423-4F65-901B-D8C807CF931A}">
      <dgm:prSet phldrT="[テキスト]" custT="1"/>
      <dgm:spPr/>
      <dgm:t>
        <a:bodyPr/>
        <a:lstStyle/>
        <a:p>
          <a:r>
            <a:rPr kumimoji="1" lang="ja-JP" altLang="en-US" sz="1800" b="1" dirty="0">
              <a:solidFill>
                <a:srgbClr val="FF0000"/>
              </a:solidFill>
            </a:rPr>
            <a:t>就労支援パイ専門店</a:t>
          </a:r>
          <a:endParaRPr kumimoji="1" lang="en-US" altLang="ja-JP" sz="1800" b="1" dirty="0">
            <a:solidFill>
              <a:srgbClr val="FF0000"/>
            </a:solidFill>
          </a:endParaRPr>
        </a:p>
        <a:p>
          <a:r>
            <a:rPr kumimoji="1" lang="ja-JP" altLang="en-US" sz="1800" b="1" dirty="0">
              <a:solidFill>
                <a:srgbClr val="FF0000"/>
              </a:solidFill>
            </a:rPr>
            <a:t>三日月とカフェ</a:t>
          </a:r>
          <a:r>
            <a:rPr kumimoji="1" lang="en-US" altLang="ja-JP" sz="1800" b="1" dirty="0">
              <a:solidFill>
                <a:srgbClr val="FF0000"/>
              </a:solidFill>
            </a:rPr>
            <a:t>1</a:t>
          </a:r>
          <a:r>
            <a:rPr kumimoji="1" lang="ja-JP" altLang="en-US" sz="1800" b="1" dirty="0">
              <a:solidFill>
                <a:srgbClr val="FF0000"/>
              </a:solidFill>
            </a:rPr>
            <a:t>名</a:t>
          </a:r>
          <a:endParaRPr kumimoji="1" lang="en-US" altLang="ja-JP" sz="1800" b="1" dirty="0">
            <a:solidFill>
              <a:srgbClr val="FF0000"/>
            </a:solidFill>
          </a:endParaRPr>
        </a:p>
        <a:p>
          <a:r>
            <a:rPr kumimoji="1" lang="ja-JP" altLang="en-US" sz="1800" dirty="0"/>
            <a:t>接客・教育担当</a:t>
          </a:r>
          <a:endParaRPr kumimoji="1" lang="en-US" altLang="ja-JP" sz="1800" dirty="0"/>
        </a:p>
      </dgm:t>
    </dgm:pt>
    <dgm:pt modelId="{44FBFFAC-B781-4BCC-B553-88915857A281}" type="parTrans" cxnId="{9CAA516B-E900-42B1-BFB7-EC6FAC96508B}">
      <dgm:prSet/>
      <dgm:spPr/>
      <dgm:t>
        <a:bodyPr/>
        <a:lstStyle/>
        <a:p>
          <a:endParaRPr kumimoji="1" lang="ja-JP" altLang="en-US" sz="2000"/>
        </a:p>
      </dgm:t>
    </dgm:pt>
    <dgm:pt modelId="{F3EA855E-BA8D-466B-A360-2FEE33164C25}" type="sibTrans" cxnId="{9CAA516B-E900-42B1-BFB7-EC6FAC96508B}">
      <dgm:prSet custT="1"/>
      <dgm:spPr/>
      <dgm:t>
        <a:bodyPr/>
        <a:lstStyle/>
        <a:p>
          <a:endParaRPr kumimoji="1" lang="ja-JP" altLang="en-US" sz="1400"/>
        </a:p>
      </dgm:t>
    </dgm:pt>
    <dgm:pt modelId="{E7D6A95F-459D-487C-87B1-C5A3F2734E8B}">
      <dgm:prSet phldrT="[テキスト]" custT="1"/>
      <dgm:spPr/>
      <dgm:t>
        <a:bodyPr/>
        <a:lstStyle/>
        <a:p>
          <a:r>
            <a:rPr kumimoji="1" lang="ja-JP" altLang="en-US" sz="1800" dirty="0"/>
            <a:t>副店長</a:t>
          </a:r>
        </a:p>
      </dgm:t>
    </dgm:pt>
    <dgm:pt modelId="{905D4DE9-7658-48F0-9B0E-CB5E20F9A51B}" type="parTrans" cxnId="{0A5BDCCE-C094-43A5-B874-A025687A83D9}">
      <dgm:prSet/>
      <dgm:spPr/>
      <dgm:t>
        <a:bodyPr/>
        <a:lstStyle/>
        <a:p>
          <a:endParaRPr kumimoji="1" lang="ja-JP" altLang="en-US" sz="2000"/>
        </a:p>
      </dgm:t>
    </dgm:pt>
    <dgm:pt modelId="{BFF03554-1A85-48E9-8EBF-40CEBFE80FCF}" type="sibTrans" cxnId="{0A5BDCCE-C094-43A5-B874-A025687A83D9}">
      <dgm:prSet custT="1"/>
      <dgm:spPr/>
      <dgm:t>
        <a:bodyPr/>
        <a:lstStyle/>
        <a:p>
          <a:endParaRPr kumimoji="1" lang="ja-JP" altLang="en-US" sz="1400"/>
        </a:p>
      </dgm:t>
    </dgm:pt>
    <dgm:pt modelId="{77D8B7FC-AC98-4ECA-9EB4-3509579BC227}">
      <dgm:prSet phldrT="[テキスト]" custT="1"/>
      <dgm:spPr/>
      <dgm:t>
        <a:bodyPr/>
        <a:lstStyle/>
        <a:p>
          <a:r>
            <a:rPr kumimoji="1" lang="ja-JP" altLang="en-US" sz="1800" dirty="0"/>
            <a:t>道後店・〇〇店</a:t>
          </a:r>
          <a:endParaRPr kumimoji="1" lang="en-US" altLang="ja-JP" sz="1800" dirty="0"/>
        </a:p>
        <a:p>
          <a:r>
            <a:rPr kumimoji="1" lang="ja-JP" altLang="en-US" sz="1800" b="1" dirty="0"/>
            <a:t>オープニング店長</a:t>
          </a:r>
          <a:endParaRPr kumimoji="1" lang="en-US" altLang="ja-JP" sz="1800" b="1" dirty="0"/>
        </a:p>
      </dgm:t>
    </dgm:pt>
    <dgm:pt modelId="{910B1F63-BDF1-42A3-B81A-B0984AE1C7AB}" type="parTrans" cxnId="{1A45800D-D376-4285-B124-54AFAB7CDDFC}">
      <dgm:prSet/>
      <dgm:spPr/>
      <dgm:t>
        <a:bodyPr/>
        <a:lstStyle/>
        <a:p>
          <a:endParaRPr kumimoji="1" lang="ja-JP" altLang="en-US" sz="2000"/>
        </a:p>
      </dgm:t>
    </dgm:pt>
    <dgm:pt modelId="{FB4FCA90-A532-4BCE-886F-9C95915E4E6C}" type="sibTrans" cxnId="{1A45800D-D376-4285-B124-54AFAB7CDDFC}">
      <dgm:prSet/>
      <dgm:spPr/>
      <dgm:t>
        <a:bodyPr/>
        <a:lstStyle/>
        <a:p>
          <a:endParaRPr kumimoji="1" lang="ja-JP" altLang="en-US" sz="2000"/>
        </a:p>
      </dgm:t>
    </dgm:pt>
    <dgm:pt modelId="{2BA8408E-777A-4C2A-BE80-A1F14D4D57F5}" type="pres">
      <dgm:prSet presAssocID="{2CC92019-EC40-4071-8065-A24068AA46EF}" presName="Name0" presStyleCnt="0">
        <dgm:presLayoutVars>
          <dgm:dir/>
          <dgm:resizeHandles val="exact"/>
        </dgm:presLayoutVars>
      </dgm:prSet>
      <dgm:spPr/>
    </dgm:pt>
    <dgm:pt modelId="{1F6AC507-9127-4A8F-8C7E-49946C3CDE9D}" type="pres">
      <dgm:prSet presAssocID="{C130069D-3423-4F65-901B-D8C807CF931A}" presName="node" presStyleLbl="node1" presStyleIdx="0" presStyleCnt="3">
        <dgm:presLayoutVars>
          <dgm:bulletEnabled val="1"/>
        </dgm:presLayoutVars>
      </dgm:prSet>
      <dgm:spPr/>
    </dgm:pt>
    <dgm:pt modelId="{9D89FAF2-B301-4D8D-996E-85CA9EA31EE7}" type="pres">
      <dgm:prSet presAssocID="{F3EA855E-BA8D-466B-A360-2FEE33164C25}" presName="sibTrans" presStyleLbl="sibTrans2D1" presStyleIdx="0" presStyleCnt="2"/>
      <dgm:spPr/>
    </dgm:pt>
    <dgm:pt modelId="{05025850-0E3F-4420-B762-39DC22895670}" type="pres">
      <dgm:prSet presAssocID="{F3EA855E-BA8D-466B-A360-2FEE33164C25}" presName="connectorText" presStyleLbl="sibTrans2D1" presStyleIdx="0" presStyleCnt="2"/>
      <dgm:spPr/>
    </dgm:pt>
    <dgm:pt modelId="{DE6422E1-4902-42ED-B7C4-FD5892607CFC}" type="pres">
      <dgm:prSet presAssocID="{E7D6A95F-459D-487C-87B1-C5A3F2734E8B}" presName="node" presStyleLbl="node1" presStyleIdx="1" presStyleCnt="3">
        <dgm:presLayoutVars>
          <dgm:bulletEnabled val="1"/>
        </dgm:presLayoutVars>
      </dgm:prSet>
      <dgm:spPr/>
    </dgm:pt>
    <dgm:pt modelId="{978F36A4-8863-4C33-8259-9926A027FB93}" type="pres">
      <dgm:prSet presAssocID="{BFF03554-1A85-48E9-8EBF-40CEBFE80FCF}" presName="sibTrans" presStyleLbl="sibTrans2D1" presStyleIdx="1" presStyleCnt="2"/>
      <dgm:spPr/>
    </dgm:pt>
    <dgm:pt modelId="{FBDED78E-32FA-45DA-988E-DBB9FD0925FF}" type="pres">
      <dgm:prSet presAssocID="{BFF03554-1A85-48E9-8EBF-40CEBFE80FCF}" presName="connectorText" presStyleLbl="sibTrans2D1" presStyleIdx="1" presStyleCnt="2"/>
      <dgm:spPr/>
    </dgm:pt>
    <dgm:pt modelId="{0F73CDC2-D744-4887-8A6A-E2405B91FB44}" type="pres">
      <dgm:prSet presAssocID="{77D8B7FC-AC98-4ECA-9EB4-3509579BC227}" presName="node" presStyleLbl="node1" presStyleIdx="2" presStyleCnt="3">
        <dgm:presLayoutVars>
          <dgm:bulletEnabled val="1"/>
        </dgm:presLayoutVars>
      </dgm:prSet>
      <dgm:spPr/>
    </dgm:pt>
  </dgm:ptLst>
  <dgm:cxnLst>
    <dgm:cxn modelId="{1A45800D-D376-4285-B124-54AFAB7CDDFC}" srcId="{2CC92019-EC40-4071-8065-A24068AA46EF}" destId="{77D8B7FC-AC98-4ECA-9EB4-3509579BC227}" srcOrd="2" destOrd="0" parTransId="{910B1F63-BDF1-42A3-B81A-B0984AE1C7AB}" sibTransId="{FB4FCA90-A532-4BCE-886F-9C95915E4E6C}"/>
    <dgm:cxn modelId="{59F2B33C-F9BE-446E-B1B1-63DE14ABF0DA}" type="presOf" srcId="{C130069D-3423-4F65-901B-D8C807CF931A}" destId="{1F6AC507-9127-4A8F-8C7E-49946C3CDE9D}" srcOrd="0" destOrd="0" presId="urn:microsoft.com/office/officeart/2005/8/layout/process1"/>
    <dgm:cxn modelId="{4BA78A67-1AC1-45B2-A71A-32BC4224110C}" type="presOf" srcId="{F3EA855E-BA8D-466B-A360-2FEE33164C25}" destId="{9D89FAF2-B301-4D8D-996E-85CA9EA31EE7}" srcOrd="0" destOrd="0" presId="urn:microsoft.com/office/officeart/2005/8/layout/process1"/>
    <dgm:cxn modelId="{9CAA516B-E900-42B1-BFB7-EC6FAC96508B}" srcId="{2CC92019-EC40-4071-8065-A24068AA46EF}" destId="{C130069D-3423-4F65-901B-D8C807CF931A}" srcOrd="0" destOrd="0" parTransId="{44FBFFAC-B781-4BCC-B553-88915857A281}" sibTransId="{F3EA855E-BA8D-466B-A360-2FEE33164C25}"/>
    <dgm:cxn modelId="{3811C771-05B6-45F0-8537-E593927B97B0}" type="presOf" srcId="{77D8B7FC-AC98-4ECA-9EB4-3509579BC227}" destId="{0F73CDC2-D744-4887-8A6A-E2405B91FB44}" srcOrd="0" destOrd="0" presId="urn:microsoft.com/office/officeart/2005/8/layout/process1"/>
    <dgm:cxn modelId="{73EF4AA4-EABF-4816-8AEC-6FE0626CB8EC}" type="presOf" srcId="{2CC92019-EC40-4071-8065-A24068AA46EF}" destId="{2BA8408E-777A-4C2A-BE80-A1F14D4D57F5}" srcOrd="0" destOrd="0" presId="urn:microsoft.com/office/officeart/2005/8/layout/process1"/>
    <dgm:cxn modelId="{D222E1AC-1D10-4C5D-904B-79D42B2842DA}" type="presOf" srcId="{E7D6A95F-459D-487C-87B1-C5A3F2734E8B}" destId="{DE6422E1-4902-42ED-B7C4-FD5892607CFC}" srcOrd="0" destOrd="0" presId="urn:microsoft.com/office/officeart/2005/8/layout/process1"/>
    <dgm:cxn modelId="{3C3E79B1-F29B-4A05-82C9-78F355A8710A}" type="presOf" srcId="{BFF03554-1A85-48E9-8EBF-40CEBFE80FCF}" destId="{978F36A4-8863-4C33-8259-9926A027FB93}" srcOrd="0" destOrd="0" presId="urn:microsoft.com/office/officeart/2005/8/layout/process1"/>
    <dgm:cxn modelId="{0A5BDCCE-C094-43A5-B874-A025687A83D9}" srcId="{2CC92019-EC40-4071-8065-A24068AA46EF}" destId="{E7D6A95F-459D-487C-87B1-C5A3F2734E8B}" srcOrd="1" destOrd="0" parTransId="{905D4DE9-7658-48F0-9B0E-CB5E20F9A51B}" sibTransId="{BFF03554-1A85-48E9-8EBF-40CEBFE80FCF}"/>
    <dgm:cxn modelId="{7EB09FD9-50C7-4655-926E-9D46965F69B2}" type="presOf" srcId="{BFF03554-1A85-48E9-8EBF-40CEBFE80FCF}" destId="{FBDED78E-32FA-45DA-988E-DBB9FD0925FF}" srcOrd="1" destOrd="0" presId="urn:microsoft.com/office/officeart/2005/8/layout/process1"/>
    <dgm:cxn modelId="{C5CE3EFF-3354-4BA4-B90D-0B368B65D2D7}" type="presOf" srcId="{F3EA855E-BA8D-466B-A360-2FEE33164C25}" destId="{05025850-0E3F-4420-B762-39DC22895670}" srcOrd="1" destOrd="0" presId="urn:microsoft.com/office/officeart/2005/8/layout/process1"/>
    <dgm:cxn modelId="{83DD6FC2-00FD-4A3A-A1B7-4A499DC5FC2D}" type="presParOf" srcId="{2BA8408E-777A-4C2A-BE80-A1F14D4D57F5}" destId="{1F6AC507-9127-4A8F-8C7E-49946C3CDE9D}" srcOrd="0" destOrd="0" presId="urn:microsoft.com/office/officeart/2005/8/layout/process1"/>
    <dgm:cxn modelId="{EE9E85A1-8576-4CB2-8839-0C677C33811D}" type="presParOf" srcId="{2BA8408E-777A-4C2A-BE80-A1F14D4D57F5}" destId="{9D89FAF2-B301-4D8D-996E-85CA9EA31EE7}" srcOrd="1" destOrd="0" presId="urn:microsoft.com/office/officeart/2005/8/layout/process1"/>
    <dgm:cxn modelId="{82A50178-A402-4B2B-845F-4B84435075BE}" type="presParOf" srcId="{9D89FAF2-B301-4D8D-996E-85CA9EA31EE7}" destId="{05025850-0E3F-4420-B762-39DC22895670}" srcOrd="0" destOrd="0" presId="urn:microsoft.com/office/officeart/2005/8/layout/process1"/>
    <dgm:cxn modelId="{B9E33A35-0411-4A3A-9A31-7E85EB3BCA31}" type="presParOf" srcId="{2BA8408E-777A-4C2A-BE80-A1F14D4D57F5}" destId="{DE6422E1-4902-42ED-B7C4-FD5892607CFC}" srcOrd="2" destOrd="0" presId="urn:microsoft.com/office/officeart/2005/8/layout/process1"/>
    <dgm:cxn modelId="{8B60667D-8924-4019-856D-2BDC7F818721}" type="presParOf" srcId="{2BA8408E-777A-4C2A-BE80-A1F14D4D57F5}" destId="{978F36A4-8863-4C33-8259-9926A027FB93}" srcOrd="3" destOrd="0" presId="urn:microsoft.com/office/officeart/2005/8/layout/process1"/>
    <dgm:cxn modelId="{77E10057-FF09-4869-A416-59E919090E1F}" type="presParOf" srcId="{978F36A4-8863-4C33-8259-9926A027FB93}" destId="{FBDED78E-32FA-45DA-988E-DBB9FD0925FF}" srcOrd="0" destOrd="0" presId="urn:microsoft.com/office/officeart/2005/8/layout/process1"/>
    <dgm:cxn modelId="{63E05DBF-9D15-4A8C-8CA9-36AF0B8D3674}" type="presParOf" srcId="{2BA8408E-777A-4C2A-BE80-A1F14D4D57F5}" destId="{0F73CDC2-D744-4887-8A6A-E2405B91FB44}" srcOrd="4"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CC92019-EC40-4071-8065-A24068AA46EF}" type="doc">
      <dgm:prSet loTypeId="urn:microsoft.com/office/officeart/2005/8/layout/process1" loCatId="process" qsTypeId="urn:microsoft.com/office/officeart/2005/8/quickstyle/simple1" qsCatId="simple" csTypeId="urn:microsoft.com/office/officeart/2005/8/colors/accent6_1" csCatId="accent6" phldr="1"/>
      <dgm:spPr/>
    </dgm:pt>
    <dgm:pt modelId="{C130069D-3423-4F65-901B-D8C807CF931A}">
      <dgm:prSet phldrT="[テキスト]" custT="1"/>
      <dgm:spPr/>
      <dgm:t>
        <a:bodyPr/>
        <a:lstStyle/>
        <a:p>
          <a:r>
            <a:rPr kumimoji="1" lang="ja-JP" altLang="en-US" sz="1800" b="1" dirty="0">
              <a:solidFill>
                <a:srgbClr val="FF0000"/>
              </a:solidFill>
            </a:rPr>
            <a:t>内子栗専門店</a:t>
          </a:r>
          <a:r>
            <a:rPr kumimoji="1" lang="en-US" altLang="ja-JP" sz="1800" b="1" dirty="0">
              <a:solidFill>
                <a:srgbClr val="FF0000"/>
              </a:solidFill>
            </a:rPr>
            <a:t>1</a:t>
          </a:r>
          <a:r>
            <a:rPr kumimoji="1" lang="ja-JP" altLang="en-US" sz="1800" b="1" dirty="0">
              <a:solidFill>
                <a:srgbClr val="FF0000"/>
              </a:solidFill>
            </a:rPr>
            <a:t>名</a:t>
          </a:r>
          <a:endParaRPr kumimoji="1" lang="en-US" altLang="ja-JP" sz="1800" b="1" dirty="0">
            <a:solidFill>
              <a:srgbClr val="FF0000"/>
            </a:solidFill>
          </a:endParaRPr>
        </a:p>
        <a:p>
          <a:r>
            <a:rPr kumimoji="1" lang="ja-JP" altLang="en-US" sz="1800" b="1" dirty="0"/>
            <a:t>ソーシャルスイーツカフェ</a:t>
          </a:r>
          <a:r>
            <a:rPr kumimoji="1" lang="en-US" altLang="ja-JP" sz="1800" dirty="0"/>
            <a:t>23.10</a:t>
          </a:r>
          <a:r>
            <a:rPr kumimoji="1" lang="ja-JP" altLang="en-US" sz="1800" dirty="0"/>
            <a:t>オープン</a:t>
          </a:r>
          <a:endParaRPr kumimoji="1" lang="en-US" altLang="ja-JP" sz="1800" dirty="0"/>
        </a:p>
      </dgm:t>
    </dgm:pt>
    <dgm:pt modelId="{44FBFFAC-B781-4BCC-B553-88915857A281}" type="parTrans" cxnId="{9CAA516B-E900-42B1-BFB7-EC6FAC96508B}">
      <dgm:prSet/>
      <dgm:spPr/>
      <dgm:t>
        <a:bodyPr/>
        <a:lstStyle/>
        <a:p>
          <a:endParaRPr kumimoji="1" lang="ja-JP" altLang="en-US" sz="2000"/>
        </a:p>
      </dgm:t>
    </dgm:pt>
    <dgm:pt modelId="{F3EA855E-BA8D-466B-A360-2FEE33164C25}" type="sibTrans" cxnId="{9CAA516B-E900-42B1-BFB7-EC6FAC96508B}">
      <dgm:prSet custT="1"/>
      <dgm:spPr/>
      <dgm:t>
        <a:bodyPr/>
        <a:lstStyle/>
        <a:p>
          <a:endParaRPr kumimoji="1" lang="ja-JP" altLang="en-US" sz="1400"/>
        </a:p>
      </dgm:t>
    </dgm:pt>
    <dgm:pt modelId="{E7D6A95F-459D-487C-87B1-C5A3F2734E8B}">
      <dgm:prSet phldrT="[テキスト]" custT="1"/>
      <dgm:spPr/>
      <dgm:t>
        <a:bodyPr/>
        <a:lstStyle/>
        <a:p>
          <a:r>
            <a:rPr kumimoji="1" lang="ja-JP" altLang="en-US" sz="1800" dirty="0"/>
            <a:t>共創の場</a:t>
          </a:r>
          <a:r>
            <a:rPr kumimoji="1" lang="en-US" altLang="ja-JP" sz="1800" dirty="0"/>
            <a:t>【</a:t>
          </a:r>
          <a:r>
            <a:rPr kumimoji="1" lang="ja-JP" altLang="en-US" sz="1800" dirty="0"/>
            <a:t>カフェ</a:t>
          </a:r>
          <a:r>
            <a:rPr kumimoji="1" lang="en-US" altLang="ja-JP" sz="1800" dirty="0"/>
            <a:t>】</a:t>
          </a:r>
        </a:p>
        <a:p>
          <a:r>
            <a:rPr kumimoji="1" lang="ja-JP" altLang="en-US" sz="1800" dirty="0"/>
            <a:t>店舗デザイン・人財育成・商品開発・パッケージマーケティング空き家）</a:t>
          </a:r>
        </a:p>
      </dgm:t>
    </dgm:pt>
    <dgm:pt modelId="{905D4DE9-7658-48F0-9B0E-CB5E20F9A51B}" type="parTrans" cxnId="{0A5BDCCE-C094-43A5-B874-A025687A83D9}">
      <dgm:prSet/>
      <dgm:spPr/>
      <dgm:t>
        <a:bodyPr/>
        <a:lstStyle/>
        <a:p>
          <a:endParaRPr kumimoji="1" lang="ja-JP" altLang="en-US" sz="2000"/>
        </a:p>
      </dgm:t>
    </dgm:pt>
    <dgm:pt modelId="{BFF03554-1A85-48E9-8EBF-40CEBFE80FCF}" type="sibTrans" cxnId="{0A5BDCCE-C094-43A5-B874-A025687A83D9}">
      <dgm:prSet custT="1"/>
      <dgm:spPr/>
      <dgm:t>
        <a:bodyPr/>
        <a:lstStyle/>
        <a:p>
          <a:endParaRPr kumimoji="1" lang="ja-JP" altLang="en-US" sz="1400"/>
        </a:p>
      </dgm:t>
    </dgm:pt>
    <dgm:pt modelId="{77D8B7FC-AC98-4ECA-9EB4-3509579BC227}">
      <dgm:prSet phldrT="[テキスト]" custT="1"/>
      <dgm:spPr/>
      <dgm:t>
        <a:bodyPr/>
        <a:lstStyle/>
        <a:p>
          <a:r>
            <a:rPr kumimoji="1" lang="ja-JP" altLang="en-US" sz="1800" b="1" dirty="0"/>
            <a:t>内子店</a:t>
          </a:r>
          <a:endParaRPr kumimoji="1" lang="en-US" altLang="ja-JP" sz="1800" b="1" dirty="0"/>
        </a:p>
        <a:p>
          <a:r>
            <a:rPr kumimoji="1" lang="ja-JP" altLang="en-US" sz="1800" dirty="0"/>
            <a:t>店長・事業部責任者</a:t>
          </a:r>
          <a:endParaRPr kumimoji="1" lang="en-US" altLang="ja-JP" sz="1800" dirty="0"/>
        </a:p>
        <a:p>
          <a:r>
            <a:rPr kumimoji="1" lang="ja-JP" altLang="en-US" sz="1800" b="1" dirty="0"/>
            <a:t>カフェ</a:t>
          </a:r>
          <a:endParaRPr kumimoji="1" lang="en-US" altLang="ja-JP" sz="1800" b="1" dirty="0"/>
        </a:p>
        <a:p>
          <a:r>
            <a:rPr kumimoji="1" lang="ja-JP" altLang="en-US" sz="1800" dirty="0"/>
            <a:t>地域創生</a:t>
          </a:r>
          <a:endParaRPr kumimoji="1" lang="en-US" altLang="ja-JP" sz="1800" dirty="0"/>
        </a:p>
      </dgm:t>
    </dgm:pt>
    <dgm:pt modelId="{910B1F63-BDF1-42A3-B81A-B0984AE1C7AB}" type="parTrans" cxnId="{1A45800D-D376-4285-B124-54AFAB7CDDFC}">
      <dgm:prSet/>
      <dgm:spPr/>
      <dgm:t>
        <a:bodyPr/>
        <a:lstStyle/>
        <a:p>
          <a:endParaRPr kumimoji="1" lang="ja-JP" altLang="en-US" sz="2000"/>
        </a:p>
      </dgm:t>
    </dgm:pt>
    <dgm:pt modelId="{FB4FCA90-A532-4BCE-886F-9C95915E4E6C}" type="sibTrans" cxnId="{1A45800D-D376-4285-B124-54AFAB7CDDFC}">
      <dgm:prSet/>
      <dgm:spPr/>
      <dgm:t>
        <a:bodyPr/>
        <a:lstStyle/>
        <a:p>
          <a:endParaRPr kumimoji="1" lang="ja-JP" altLang="en-US" sz="2000"/>
        </a:p>
      </dgm:t>
    </dgm:pt>
    <dgm:pt modelId="{2BA8408E-777A-4C2A-BE80-A1F14D4D57F5}" type="pres">
      <dgm:prSet presAssocID="{2CC92019-EC40-4071-8065-A24068AA46EF}" presName="Name0" presStyleCnt="0">
        <dgm:presLayoutVars>
          <dgm:dir/>
          <dgm:resizeHandles val="exact"/>
        </dgm:presLayoutVars>
      </dgm:prSet>
      <dgm:spPr/>
    </dgm:pt>
    <dgm:pt modelId="{1F6AC507-9127-4A8F-8C7E-49946C3CDE9D}" type="pres">
      <dgm:prSet presAssocID="{C130069D-3423-4F65-901B-D8C807CF931A}" presName="node" presStyleLbl="node1" presStyleIdx="0" presStyleCnt="3">
        <dgm:presLayoutVars>
          <dgm:bulletEnabled val="1"/>
        </dgm:presLayoutVars>
      </dgm:prSet>
      <dgm:spPr/>
    </dgm:pt>
    <dgm:pt modelId="{9D89FAF2-B301-4D8D-996E-85CA9EA31EE7}" type="pres">
      <dgm:prSet presAssocID="{F3EA855E-BA8D-466B-A360-2FEE33164C25}" presName="sibTrans" presStyleLbl="sibTrans2D1" presStyleIdx="0" presStyleCnt="2"/>
      <dgm:spPr/>
    </dgm:pt>
    <dgm:pt modelId="{05025850-0E3F-4420-B762-39DC22895670}" type="pres">
      <dgm:prSet presAssocID="{F3EA855E-BA8D-466B-A360-2FEE33164C25}" presName="connectorText" presStyleLbl="sibTrans2D1" presStyleIdx="0" presStyleCnt="2"/>
      <dgm:spPr/>
    </dgm:pt>
    <dgm:pt modelId="{DE6422E1-4902-42ED-B7C4-FD5892607CFC}" type="pres">
      <dgm:prSet presAssocID="{E7D6A95F-459D-487C-87B1-C5A3F2734E8B}" presName="node" presStyleLbl="node1" presStyleIdx="1" presStyleCnt="3">
        <dgm:presLayoutVars>
          <dgm:bulletEnabled val="1"/>
        </dgm:presLayoutVars>
      </dgm:prSet>
      <dgm:spPr/>
    </dgm:pt>
    <dgm:pt modelId="{978F36A4-8863-4C33-8259-9926A027FB93}" type="pres">
      <dgm:prSet presAssocID="{BFF03554-1A85-48E9-8EBF-40CEBFE80FCF}" presName="sibTrans" presStyleLbl="sibTrans2D1" presStyleIdx="1" presStyleCnt="2"/>
      <dgm:spPr/>
    </dgm:pt>
    <dgm:pt modelId="{FBDED78E-32FA-45DA-988E-DBB9FD0925FF}" type="pres">
      <dgm:prSet presAssocID="{BFF03554-1A85-48E9-8EBF-40CEBFE80FCF}" presName="connectorText" presStyleLbl="sibTrans2D1" presStyleIdx="1" presStyleCnt="2"/>
      <dgm:spPr/>
    </dgm:pt>
    <dgm:pt modelId="{0F73CDC2-D744-4887-8A6A-E2405B91FB44}" type="pres">
      <dgm:prSet presAssocID="{77D8B7FC-AC98-4ECA-9EB4-3509579BC227}" presName="node" presStyleLbl="node1" presStyleIdx="2" presStyleCnt="3">
        <dgm:presLayoutVars>
          <dgm:bulletEnabled val="1"/>
        </dgm:presLayoutVars>
      </dgm:prSet>
      <dgm:spPr/>
    </dgm:pt>
  </dgm:ptLst>
  <dgm:cxnLst>
    <dgm:cxn modelId="{1A45800D-D376-4285-B124-54AFAB7CDDFC}" srcId="{2CC92019-EC40-4071-8065-A24068AA46EF}" destId="{77D8B7FC-AC98-4ECA-9EB4-3509579BC227}" srcOrd="2" destOrd="0" parTransId="{910B1F63-BDF1-42A3-B81A-B0984AE1C7AB}" sibTransId="{FB4FCA90-A532-4BCE-886F-9C95915E4E6C}"/>
    <dgm:cxn modelId="{59F2B33C-F9BE-446E-B1B1-63DE14ABF0DA}" type="presOf" srcId="{C130069D-3423-4F65-901B-D8C807CF931A}" destId="{1F6AC507-9127-4A8F-8C7E-49946C3CDE9D}" srcOrd="0" destOrd="0" presId="urn:microsoft.com/office/officeart/2005/8/layout/process1"/>
    <dgm:cxn modelId="{4BA78A67-1AC1-45B2-A71A-32BC4224110C}" type="presOf" srcId="{F3EA855E-BA8D-466B-A360-2FEE33164C25}" destId="{9D89FAF2-B301-4D8D-996E-85CA9EA31EE7}" srcOrd="0" destOrd="0" presId="urn:microsoft.com/office/officeart/2005/8/layout/process1"/>
    <dgm:cxn modelId="{9CAA516B-E900-42B1-BFB7-EC6FAC96508B}" srcId="{2CC92019-EC40-4071-8065-A24068AA46EF}" destId="{C130069D-3423-4F65-901B-D8C807CF931A}" srcOrd="0" destOrd="0" parTransId="{44FBFFAC-B781-4BCC-B553-88915857A281}" sibTransId="{F3EA855E-BA8D-466B-A360-2FEE33164C25}"/>
    <dgm:cxn modelId="{3811C771-05B6-45F0-8537-E593927B97B0}" type="presOf" srcId="{77D8B7FC-AC98-4ECA-9EB4-3509579BC227}" destId="{0F73CDC2-D744-4887-8A6A-E2405B91FB44}" srcOrd="0" destOrd="0" presId="urn:microsoft.com/office/officeart/2005/8/layout/process1"/>
    <dgm:cxn modelId="{73EF4AA4-EABF-4816-8AEC-6FE0626CB8EC}" type="presOf" srcId="{2CC92019-EC40-4071-8065-A24068AA46EF}" destId="{2BA8408E-777A-4C2A-BE80-A1F14D4D57F5}" srcOrd="0" destOrd="0" presId="urn:microsoft.com/office/officeart/2005/8/layout/process1"/>
    <dgm:cxn modelId="{D222E1AC-1D10-4C5D-904B-79D42B2842DA}" type="presOf" srcId="{E7D6A95F-459D-487C-87B1-C5A3F2734E8B}" destId="{DE6422E1-4902-42ED-B7C4-FD5892607CFC}" srcOrd="0" destOrd="0" presId="urn:microsoft.com/office/officeart/2005/8/layout/process1"/>
    <dgm:cxn modelId="{3C3E79B1-F29B-4A05-82C9-78F355A8710A}" type="presOf" srcId="{BFF03554-1A85-48E9-8EBF-40CEBFE80FCF}" destId="{978F36A4-8863-4C33-8259-9926A027FB93}" srcOrd="0" destOrd="0" presId="urn:microsoft.com/office/officeart/2005/8/layout/process1"/>
    <dgm:cxn modelId="{0A5BDCCE-C094-43A5-B874-A025687A83D9}" srcId="{2CC92019-EC40-4071-8065-A24068AA46EF}" destId="{E7D6A95F-459D-487C-87B1-C5A3F2734E8B}" srcOrd="1" destOrd="0" parTransId="{905D4DE9-7658-48F0-9B0E-CB5E20F9A51B}" sibTransId="{BFF03554-1A85-48E9-8EBF-40CEBFE80FCF}"/>
    <dgm:cxn modelId="{7EB09FD9-50C7-4655-926E-9D46965F69B2}" type="presOf" srcId="{BFF03554-1A85-48E9-8EBF-40CEBFE80FCF}" destId="{FBDED78E-32FA-45DA-988E-DBB9FD0925FF}" srcOrd="1" destOrd="0" presId="urn:microsoft.com/office/officeart/2005/8/layout/process1"/>
    <dgm:cxn modelId="{C5CE3EFF-3354-4BA4-B90D-0B368B65D2D7}" type="presOf" srcId="{F3EA855E-BA8D-466B-A360-2FEE33164C25}" destId="{05025850-0E3F-4420-B762-39DC22895670}" srcOrd="1" destOrd="0" presId="urn:microsoft.com/office/officeart/2005/8/layout/process1"/>
    <dgm:cxn modelId="{83DD6FC2-00FD-4A3A-A1B7-4A499DC5FC2D}" type="presParOf" srcId="{2BA8408E-777A-4C2A-BE80-A1F14D4D57F5}" destId="{1F6AC507-9127-4A8F-8C7E-49946C3CDE9D}" srcOrd="0" destOrd="0" presId="urn:microsoft.com/office/officeart/2005/8/layout/process1"/>
    <dgm:cxn modelId="{EE9E85A1-8576-4CB2-8839-0C677C33811D}" type="presParOf" srcId="{2BA8408E-777A-4C2A-BE80-A1F14D4D57F5}" destId="{9D89FAF2-B301-4D8D-996E-85CA9EA31EE7}" srcOrd="1" destOrd="0" presId="urn:microsoft.com/office/officeart/2005/8/layout/process1"/>
    <dgm:cxn modelId="{82A50178-A402-4B2B-845F-4B84435075BE}" type="presParOf" srcId="{9D89FAF2-B301-4D8D-996E-85CA9EA31EE7}" destId="{05025850-0E3F-4420-B762-39DC22895670}" srcOrd="0" destOrd="0" presId="urn:microsoft.com/office/officeart/2005/8/layout/process1"/>
    <dgm:cxn modelId="{B9E33A35-0411-4A3A-9A31-7E85EB3BCA31}" type="presParOf" srcId="{2BA8408E-777A-4C2A-BE80-A1F14D4D57F5}" destId="{DE6422E1-4902-42ED-B7C4-FD5892607CFC}" srcOrd="2" destOrd="0" presId="urn:microsoft.com/office/officeart/2005/8/layout/process1"/>
    <dgm:cxn modelId="{8B60667D-8924-4019-856D-2BDC7F818721}" type="presParOf" srcId="{2BA8408E-777A-4C2A-BE80-A1F14D4D57F5}" destId="{978F36A4-8863-4C33-8259-9926A027FB93}" srcOrd="3" destOrd="0" presId="urn:microsoft.com/office/officeart/2005/8/layout/process1"/>
    <dgm:cxn modelId="{77E10057-FF09-4869-A416-59E919090E1F}" type="presParOf" srcId="{978F36A4-8863-4C33-8259-9926A027FB93}" destId="{FBDED78E-32FA-45DA-988E-DBB9FD0925FF}" srcOrd="0" destOrd="0" presId="urn:microsoft.com/office/officeart/2005/8/layout/process1"/>
    <dgm:cxn modelId="{63E05DBF-9D15-4A8C-8CA9-36AF0B8D3674}" type="presParOf" srcId="{2BA8408E-777A-4C2A-BE80-A1F14D4D57F5}" destId="{0F73CDC2-D744-4887-8A6A-E2405B91FB44}" srcOrd="4" destOrd="0" presId="urn:microsoft.com/office/officeart/2005/8/layout/process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B4E9D4F-C7D0-4DE5-A606-DC6E2228A862}" type="doc">
      <dgm:prSet loTypeId="urn:microsoft.com/office/officeart/2009/3/layout/DescendingProcess" loCatId="process" qsTypeId="urn:microsoft.com/office/officeart/2005/8/quickstyle/simple1" qsCatId="simple" csTypeId="urn:microsoft.com/office/officeart/2005/8/colors/accent1_2" csCatId="accent1" phldr="1"/>
      <dgm:spPr/>
      <dgm:t>
        <a:bodyPr/>
        <a:lstStyle/>
        <a:p>
          <a:endParaRPr kumimoji="1" lang="ja-JP" altLang="en-US"/>
        </a:p>
      </dgm:t>
    </dgm:pt>
    <dgm:pt modelId="{7C81601C-A960-43E3-8C12-290A33A7AAF0}">
      <dgm:prSet phldrT="[テキスト]" custT="1"/>
      <dgm:spPr/>
      <dgm:t>
        <a:bodyPr/>
        <a:lstStyle/>
        <a:p>
          <a:r>
            <a:rPr kumimoji="1" lang="ja-JP" altLang="en-US" sz="2800" b="1" dirty="0">
              <a:solidFill>
                <a:srgbClr val="00B050"/>
              </a:solidFill>
              <a:latin typeface="Meiryo UI" panose="020B0604030504040204" pitchFamily="50" charset="-128"/>
              <a:ea typeface="Meiryo UI" panose="020B0604030504040204" pitchFamily="50" charset="-128"/>
            </a:rPr>
            <a:t>経営計画・市場調査</a:t>
          </a:r>
        </a:p>
      </dgm:t>
    </dgm:pt>
    <dgm:pt modelId="{554B8A97-BFE4-4C84-BB03-C5E3D397E9A1}" type="parTrans" cxnId="{DBAE700C-18B7-4CA3-9139-201CCBE0496E}">
      <dgm:prSet/>
      <dgm:spPr/>
      <dgm:t>
        <a:bodyPr/>
        <a:lstStyle/>
        <a:p>
          <a:endParaRPr kumimoji="1" lang="ja-JP" altLang="en-US" sz="2400"/>
        </a:p>
      </dgm:t>
    </dgm:pt>
    <dgm:pt modelId="{8818B118-653E-4F79-9A39-CE51A1BB3174}" type="sibTrans" cxnId="{DBAE700C-18B7-4CA3-9139-201CCBE0496E}">
      <dgm:prSet/>
      <dgm:spPr/>
      <dgm:t>
        <a:bodyPr/>
        <a:lstStyle/>
        <a:p>
          <a:endParaRPr kumimoji="1" lang="ja-JP" altLang="en-US" sz="2400"/>
        </a:p>
      </dgm:t>
    </dgm:pt>
    <dgm:pt modelId="{17B8066B-752B-449F-AE0C-05BEE862906C}">
      <dgm:prSet phldrT="[テキスト]" custT="1"/>
      <dgm:spPr/>
      <dgm:t>
        <a:bodyPr/>
        <a:lstStyle/>
        <a:p>
          <a:r>
            <a:rPr kumimoji="1" lang="ja-JP" altLang="en-US" sz="2800" b="1" dirty="0">
              <a:solidFill>
                <a:srgbClr val="00B050"/>
              </a:solidFill>
              <a:latin typeface="Meiryo UI" panose="020B0604030504040204" pitchFamily="50" charset="-128"/>
              <a:ea typeface="Meiryo UI" panose="020B0604030504040204" pitchFamily="50" charset="-128"/>
            </a:rPr>
            <a:t>　</a:t>
          </a:r>
        </a:p>
      </dgm:t>
    </dgm:pt>
    <dgm:pt modelId="{7B9EB60A-4A3B-4CF2-8BB1-85E6A71901E3}" type="parTrans" cxnId="{61710093-7238-48A0-A9DB-53EFC849B2F0}">
      <dgm:prSet/>
      <dgm:spPr/>
      <dgm:t>
        <a:bodyPr/>
        <a:lstStyle/>
        <a:p>
          <a:endParaRPr kumimoji="1" lang="ja-JP" altLang="en-US" sz="2400"/>
        </a:p>
      </dgm:t>
    </dgm:pt>
    <dgm:pt modelId="{3DF90DC2-84FD-4A93-98A8-FBEAD6650A71}" type="sibTrans" cxnId="{61710093-7238-48A0-A9DB-53EFC849B2F0}">
      <dgm:prSet/>
      <dgm:spPr/>
      <dgm:t>
        <a:bodyPr/>
        <a:lstStyle/>
        <a:p>
          <a:endParaRPr kumimoji="1" lang="ja-JP" altLang="en-US" sz="2400"/>
        </a:p>
      </dgm:t>
    </dgm:pt>
    <dgm:pt modelId="{E1154325-2ABD-46E2-9EE8-7DBCA979B430}">
      <dgm:prSet phldrT="[テキスト]" custT="1"/>
      <dgm:spPr/>
      <dgm:t>
        <a:bodyPr/>
        <a:lstStyle/>
        <a:p>
          <a:endParaRPr kumimoji="1" lang="ja-JP" altLang="en-US" sz="2000" dirty="0">
            <a:solidFill>
              <a:srgbClr val="FF0000"/>
            </a:solidFill>
          </a:endParaRPr>
        </a:p>
      </dgm:t>
    </dgm:pt>
    <dgm:pt modelId="{E5722FBA-6D36-42D3-85D2-3FEC1078C141}" type="parTrans" cxnId="{8FE532F7-8FBB-4F4A-898B-C38E3EA35BCE}">
      <dgm:prSet/>
      <dgm:spPr/>
      <dgm:t>
        <a:bodyPr/>
        <a:lstStyle/>
        <a:p>
          <a:endParaRPr kumimoji="1" lang="ja-JP" altLang="en-US" sz="2400"/>
        </a:p>
      </dgm:t>
    </dgm:pt>
    <dgm:pt modelId="{1596E31D-1E6B-45C1-AB9D-4DD4235E0438}" type="sibTrans" cxnId="{8FE532F7-8FBB-4F4A-898B-C38E3EA35BCE}">
      <dgm:prSet/>
      <dgm:spPr/>
      <dgm:t>
        <a:bodyPr/>
        <a:lstStyle/>
        <a:p>
          <a:endParaRPr kumimoji="1" lang="ja-JP" altLang="en-US" sz="2400"/>
        </a:p>
      </dgm:t>
    </dgm:pt>
    <dgm:pt modelId="{B4B3C8EC-18DC-4203-8A54-B48CE2CB1DC1}">
      <dgm:prSet phldrT="[テキスト]" custT="1"/>
      <dgm:spPr/>
      <dgm:t>
        <a:bodyPr/>
        <a:lstStyle/>
        <a:p>
          <a:r>
            <a:rPr kumimoji="1" lang="ja-JP" altLang="en-US" sz="2800" b="1" dirty="0">
              <a:solidFill>
                <a:srgbClr val="00B050"/>
              </a:solidFill>
              <a:latin typeface="Meiryo UI" panose="020B0604030504040204" pitchFamily="50" charset="-128"/>
              <a:ea typeface="Meiryo UI" panose="020B0604030504040204" pitchFamily="50" charset="-128"/>
            </a:rPr>
            <a:t>陸軍　リアル店舗</a:t>
          </a:r>
        </a:p>
      </dgm:t>
    </dgm:pt>
    <dgm:pt modelId="{B4278D0C-D1B6-4A9B-A315-4BB53E67557E}" type="parTrans" cxnId="{24F5DAAE-2DFB-446C-9E8D-EC87F8311FD4}">
      <dgm:prSet/>
      <dgm:spPr/>
      <dgm:t>
        <a:bodyPr/>
        <a:lstStyle/>
        <a:p>
          <a:endParaRPr kumimoji="1" lang="ja-JP" altLang="en-US" sz="2400"/>
        </a:p>
      </dgm:t>
    </dgm:pt>
    <dgm:pt modelId="{3DF7C45D-F5ED-40AE-B651-9E39A36A9CAE}" type="sibTrans" cxnId="{24F5DAAE-2DFB-446C-9E8D-EC87F8311FD4}">
      <dgm:prSet/>
      <dgm:spPr/>
      <dgm:t>
        <a:bodyPr/>
        <a:lstStyle/>
        <a:p>
          <a:endParaRPr kumimoji="1" lang="ja-JP" altLang="en-US" sz="2400"/>
        </a:p>
      </dgm:t>
    </dgm:pt>
    <dgm:pt modelId="{A3130E60-25B3-4029-AD53-A66164EA5AD2}" type="pres">
      <dgm:prSet presAssocID="{CB4E9D4F-C7D0-4DE5-A606-DC6E2228A862}" presName="Name0" presStyleCnt="0">
        <dgm:presLayoutVars>
          <dgm:chMax val="7"/>
          <dgm:chPref val="5"/>
        </dgm:presLayoutVars>
      </dgm:prSet>
      <dgm:spPr/>
    </dgm:pt>
    <dgm:pt modelId="{5ACBB57E-B69F-44A4-BE3F-9D20DC401419}" type="pres">
      <dgm:prSet presAssocID="{CB4E9D4F-C7D0-4DE5-A606-DC6E2228A862}" presName="arrowNode" presStyleLbl="node1" presStyleIdx="0" presStyleCnt="1"/>
      <dgm:spPr/>
    </dgm:pt>
    <dgm:pt modelId="{6AC59355-244D-4FD2-9108-30A293B8C19A}" type="pres">
      <dgm:prSet presAssocID="{7C81601C-A960-43E3-8C12-290A33A7AAF0}" presName="txNode1" presStyleLbl="revTx" presStyleIdx="0" presStyleCnt="4" custScaleX="253814">
        <dgm:presLayoutVars>
          <dgm:bulletEnabled val="1"/>
        </dgm:presLayoutVars>
      </dgm:prSet>
      <dgm:spPr/>
    </dgm:pt>
    <dgm:pt modelId="{F9A9FD58-FC95-47F8-9E64-E40EBE786AC2}" type="pres">
      <dgm:prSet presAssocID="{17B8066B-752B-449F-AE0C-05BEE862906C}" presName="txNode2" presStyleLbl="revTx" presStyleIdx="1" presStyleCnt="4" custLinFactNeighborX="14766" custLinFactNeighborY="34262">
        <dgm:presLayoutVars>
          <dgm:bulletEnabled val="1"/>
        </dgm:presLayoutVars>
      </dgm:prSet>
      <dgm:spPr/>
    </dgm:pt>
    <dgm:pt modelId="{553770FD-7863-4B7F-BEB5-FA4000EEB8A7}" type="pres">
      <dgm:prSet presAssocID="{3DF90DC2-84FD-4A93-98A8-FBEAD6650A71}" presName="dotNode2" presStyleCnt="0"/>
      <dgm:spPr/>
    </dgm:pt>
    <dgm:pt modelId="{0D2E7411-8E5D-4429-B1A8-449B57970FFE}" type="pres">
      <dgm:prSet presAssocID="{3DF90DC2-84FD-4A93-98A8-FBEAD6650A71}" presName="dotRepeatNode" presStyleLbl="fgShp" presStyleIdx="0" presStyleCnt="2"/>
      <dgm:spPr/>
    </dgm:pt>
    <dgm:pt modelId="{9BA10089-CCE7-4065-813B-C2A1BF71EA6E}" type="pres">
      <dgm:prSet presAssocID="{E1154325-2ABD-46E2-9EE8-7DBCA979B430}" presName="txNode3" presStyleLbl="revTx" presStyleIdx="2" presStyleCnt="4" custScaleX="169793" custScaleY="179603" custLinFactX="-9330" custLinFactNeighborX="-100000" custLinFactNeighborY="-41178">
        <dgm:presLayoutVars>
          <dgm:bulletEnabled val="1"/>
        </dgm:presLayoutVars>
      </dgm:prSet>
      <dgm:spPr/>
    </dgm:pt>
    <dgm:pt modelId="{41C0E5B0-79DA-47AA-BCF3-16E1FF07519C}" type="pres">
      <dgm:prSet presAssocID="{1596E31D-1E6B-45C1-AB9D-4DD4235E0438}" presName="dotNode3" presStyleCnt="0"/>
      <dgm:spPr/>
    </dgm:pt>
    <dgm:pt modelId="{930D8F8D-EE79-4257-A4CD-CFDAA2F8BB1A}" type="pres">
      <dgm:prSet presAssocID="{1596E31D-1E6B-45C1-AB9D-4DD4235E0438}" presName="dotRepeatNode" presStyleLbl="fgShp" presStyleIdx="1" presStyleCnt="2"/>
      <dgm:spPr/>
    </dgm:pt>
    <dgm:pt modelId="{8185093C-684C-4FE3-9BA5-E1E6A8E304E4}" type="pres">
      <dgm:prSet presAssocID="{B4B3C8EC-18DC-4203-8A54-B48CE2CB1DC1}" presName="txNode4" presStyleLbl="revTx" presStyleIdx="3" presStyleCnt="4">
        <dgm:presLayoutVars>
          <dgm:bulletEnabled val="1"/>
        </dgm:presLayoutVars>
      </dgm:prSet>
      <dgm:spPr/>
    </dgm:pt>
  </dgm:ptLst>
  <dgm:cxnLst>
    <dgm:cxn modelId="{A2137905-CA94-4653-97B1-DBCAB68EF99E}" type="presOf" srcId="{7C81601C-A960-43E3-8C12-290A33A7AAF0}" destId="{6AC59355-244D-4FD2-9108-30A293B8C19A}" srcOrd="0" destOrd="0" presId="urn:microsoft.com/office/officeart/2009/3/layout/DescendingProcess"/>
    <dgm:cxn modelId="{DBAE700C-18B7-4CA3-9139-201CCBE0496E}" srcId="{CB4E9D4F-C7D0-4DE5-A606-DC6E2228A862}" destId="{7C81601C-A960-43E3-8C12-290A33A7AAF0}" srcOrd="0" destOrd="0" parTransId="{554B8A97-BFE4-4C84-BB03-C5E3D397E9A1}" sibTransId="{8818B118-653E-4F79-9A39-CE51A1BB3174}"/>
    <dgm:cxn modelId="{88D26E2C-B65A-4F24-8919-A11BFEFA370E}" type="presOf" srcId="{E1154325-2ABD-46E2-9EE8-7DBCA979B430}" destId="{9BA10089-CCE7-4065-813B-C2A1BF71EA6E}" srcOrd="0" destOrd="0" presId="urn:microsoft.com/office/officeart/2009/3/layout/DescendingProcess"/>
    <dgm:cxn modelId="{3C2A0533-9666-41D2-B4B2-F9313643FC2D}" type="presOf" srcId="{B4B3C8EC-18DC-4203-8A54-B48CE2CB1DC1}" destId="{8185093C-684C-4FE3-9BA5-E1E6A8E304E4}" srcOrd="0" destOrd="0" presId="urn:microsoft.com/office/officeart/2009/3/layout/DescendingProcess"/>
    <dgm:cxn modelId="{61710093-7238-48A0-A9DB-53EFC849B2F0}" srcId="{CB4E9D4F-C7D0-4DE5-A606-DC6E2228A862}" destId="{17B8066B-752B-449F-AE0C-05BEE862906C}" srcOrd="1" destOrd="0" parTransId="{7B9EB60A-4A3B-4CF2-8BB1-85E6A71901E3}" sibTransId="{3DF90DC2-84FD-4A93-98A8-FBEAD6650A71}"/>
    <dgm:cxn modelId="{CCE48099-FB97-4EFA-AD7B-6DE009181B3A}" type="presOf" srcId="{3DF90DC2-84FD-4A93-98A8-FBEAD6650A71}" destId="{0D2E7411-8E5D-4429-B1A8-449B57970FFE}" srcOrd="0" destOrd="0" presId="urn:microsoft.com/office/officeart/2009/3/layout/DescendingProcess"/>
    <dgm:cxn modelId="{08EB53A6-2ABA-4E7F-A8BB-803DF4D2E767}" type="presOf" srcId="{1596E31D-1E6B-45C1-AB9D-4DD4235E0438}" destId="{930D8F8D-EE79-4257-A4CD-CFDAA2F8BB1A}" srcOrd="0" destOrd="0" presId="urn:microsoft.com/office/officeart/2009/3/layout/DescendingProcess"/>
    <dgm:cxn modelId="{24F5DAAE-2DFB-446C-9E8D-EC87F8311FD4}" srcId="{CB4E9D4F-C7D0-4DE5-A606-DC6E2228A862}" destId="{B4B3C8EC-18DC-4203-8A54-B48CE2CB1DC1}" srcOrd="3" destOrd="0" parTransId="{B4278D0C-D1B6-4A9B-A315-4BB53E67557E}" sibTransId="{3DF7C45D-F5ED-40AE-B651-9E39A36A9CAE}"/>
    <dgm:cxn modelId="{CE970AB6-6934-4B08-8678-4AA853F45610}" type="presOf" srcId="{17B8066B-752B-449F-AE0C-05BEE862906C}" destId="{F9A9FD58-FC95-47F8-9E64-E40EBE786AC2}" srcOrd="0" destOrd="0" presId="urn:microsoft.com/office/officeart/2009/3/layout/DescendingProcess"/>
    <dgm:cxn modelId="{82B7B4CF-41A1-46D6-A6DA-2AEDB837CCB3}" type="presOf" srcId="{CB4E9D4F-C7D0-4DE5-A606-DC6E2228A862}" destId="{A3130E60-25B3-4029-AD53-A66164EA5AD2}" srcOrd="0" destOrd="0" presId="urn:microsoft.com/office/officeart/2009/3/layout/DescendingProcess"/>
    <dgm:cxn modelId="{8FE532F7-8FBB-4F4A-898B-C38E3EA35BCE}" srcId="{CB4E9D4F-C7D0-4DE5-A606-DC6E2228A862}" destId="{E1154325-2ABD-46E2-9EE8-7DBCA979B430}" srcOrd="2" destOrd="0" parTransId="{E5722FBA-6D36-42D3-85D2-3FEC1078C141}" sibTransId="{1596E31D-1E6B-45C1-AB9D-4DD4235E0438}"/>
    <dgm:cxn modelId="{83795F9E-290F-4371-A209-A759CAFC8328}" type="presParOf" srcId="{A3130E60-25B3-4029-AD53-A66164EA5AD2}" destId="{5ACBB57E-B69F-44A4-BE3F-9D20DC401419}" srcOrd="0" destOrd="0" presId="urn:microsoft.com/office/officeart/2009/3/layout/DescendingProcess"/>
    <dgm:cxn modelId="{01FA83D3-746B-4FB2-9CF1-0D2F641ACB89}" type="presParOf" srcId="{A3130E60-25B3-4029-AD53-A66164EA5AD2}" destId="{6AC59355-244D-4FD2-9108-30A293B8C19A}" srcOrd="1" destOrd="0" presId="urn:microsoft.com/office/officeart/2009/3/layout/DescendingProcess"/>
    <dgm:cxn modelId="{BCF6DCD0-4F10-4434-9034-AEAEA850D28A}" type="presParOf" srcId="{A3130E60-25B3-4029-AD53-A66164EA5AD2}" destId="{F9A9FD58-FC95-47F8-9E64-E40EBE786AC2}" srcOrd="2" destOrd="0" presId="urn:microsoft.com/office/officeart/2009/3/layout/DescendingProcess"/>
    <dgm:cxn modelId="{7BBA8BAD-00C1-4EEE-AF25-B2D5FD83EB82}" type="presParOf" srcId="{A3130E60-25B3-4029-AD53-A66164EA5AD2}" destId="{553770FD-7863-4B7F-BEB5-FA4000EEB8A7}" srcOrd="3" destOrd="0" presId="urn:microsoft.com/office/officeart/2009/3/layout/DescendingProcess"/>
    <dgm:cxn modelId="{E49656CE-83CD-4563-BDAF-0EF7C564D902}" type="presParOf" srcId="{553770FD-7863-4B7F-BEB5-FA4000EEB8A7}" destId="{0D2E7411-8E5D-4429-B1A8-449B57970FFE}" srcOrd="0" destOrd="0" presId="urn:microsoft.com/office/officeart/2009/3/layout/DescendingProcess"/>
    <dgm:cxn modelId="{F3B28D5D-A2D0-47DB-8671-15A88E4A8B69}" type="presParOf" srcId="{A3130E60-25B3-4029-AD53-A66164EA5AD2}" destId="{9BA10089-CCE7-4065-813B-C2A1BF71EA6E}" srcOrd="4" destOrd="0" presId="urn:microsoft.com/office/officeart/2009/3/layout/DescendingProcess"/>
    <dgm:cxn modelId="{2D8DB0D7-247E-429F-8739-82C5ED349BFE}" type="presParOf" srcId="{A3130E60-25B3-4029-AD53-A66164EA5AD2}" destId="{41C0E5B0-79DA-47AA-BCF3-16E1FF07519C}" srcOrd="5" destOrd="0" presId="urn:microsoft.com/office/officeart/2009/3/layout/DescendingProcess"/>
    <dgm:cxn modelId="{33704880-F712-4DC0-B403-5BD844560C1F}" type="presParOf" srcId="{41C0E5B0-79DA-47AA-BCF3-16E1FF07519C}" destId="{930D8F8D-EE79-4257-A4CD-CFDAA2F8BB1A}" srcOrd="0" destOrd="0" presId="urn:microsoft.com/office/officeart/2009/3/layout/DescendingProcess"/>
    <dgm:cxn modelId="{83536A8E-E76E-4C00-AFB8-DF6273440E2D}" type="presParOf" srcId="{A3130E60-25B3-4029-AD53-A66164EA5AD2}" destId="{8185093C-684C-4FE3-9BA5-E1E6A8E304E4}" srcOrd="6" destOrd="0" presId="urn:microsoft.com/office/officeart/2009/3/layout/Descending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B4E9D4F-C7D0-4DE5-A606-DC6E2228A862}" type="doc">
      <dgm:prSet loTypeId="urn:microsoft.com/office/officeart/2009/3/layout/DescendingProcess" loCatId="process" qsTypeId="urn:microsoft.com/office/officeart/2005/8/quickstyle/simple1" qsCatId="simple" csTypeId="urn:microsoft.com/office/officeart/2005/8/colors/accent1_2" csCatId="accent1" phldr="1"/>
      <dgm:spPr/>
      <dgm:t>
        <a:bodyPr/>
        <a:lstStyle/>
        <a:p>
          <a:endParaRPr kumimoji="1" lang="ja-JP" altLang="en-US"/>
        </a:p>
      </dgm:t>
    </dgm:pt>
    <dgm:pt modelId="{7C81601C-A960-43E3-8C12-290A33A7AAF0}">
      <dgm:prSet phldrT="[テキスト]" custT="1"/>
      <dgm:spPr/>
      <dgm:t>
        <a:bodyPr/>
        <a:lstStyle/>
        <a:p>
          <a:r>
            <a:rPr kumimoji="1" lang="ja-JP" altLang="en-US" sz="2800" b="1" dirty="0">
              <a:solidFill>
                <a:srgbClr val="00B050"/>
              </a:solidFill>
              <a:latin typeface="Meiryo UI" panose="020B0604030504040204" pitchFamily="50" charset="-128"/>
              <a:ea typeface="Meiryo UI" panose="020B0604030504040204" pitchFamily="50" charset="-128"/>
            </a:rPr>
            <a:t>空　クラウドファンディング</a:t>
          </a:r>
        </a:p>
      </dgm:t>
    </dgm:pt>
    <dgm:pt modelId="{554B8A97-BFE4-4C84-BB03-C5E3D397E9A1}" type="parTrans" cxnId="{DBAE700C-18B7-4CA3-9139-201CCBE0496E}">
      <dgm:prSet/>
      <dgm:spPr/>
      <dgm:t>
        <a:bodyPr/>
        <a:lstStyle/>
        <a:p>
          <a:endParaRPr kumimoji="1" lang="ja-JP" altLang="en-US" sz="2400"/>
        </a:p>
      </dgm:t>
    </dgm:pt>
    <dgm:pt modelId="{8818B118-653E-4F79-9A39-CE51A1BB3174}" type="sibTrans" cxnId="{DBAE700C-18B7-4CA3-9139-201CCBE0496E}">
      <dgm:prSet/>
      <dgm:spPr/>
      <dgm:t>
        <a:bodyPr/>
        <a:lstStyle/>
        <a:p>
          <a:endParaRPr kumimoji="1" lang="ja-JP" altLang="en-US" sz="2400"/>
        </a:p>
      </dgm:t>
    </dgm:pt>
    <dgm:pt modelId="{17B8066B-752B-449F-AE0C-05BEE862906C}">
      <dgm:prSet phldrT="[テキスト]" custT="1"/>
      <dgm:spPr/>
      <dgm:t>
        <a:bodyPr/>
        <a:lstStyle/>
        <a:p>
          <a:r>
            <a:rPr kumimoji="1" lang="ja-JP" altLang="en-US" sz="2800" b="1" dirty="0">
              <a:solidFill>
                <a:srgbClr val="00B050"/>
              </a:solidFill>
              <a:latin typeface="Meiryo UI" panose="020B0604030504040204" pitchFamily="50" charset="-128"/>
              <a:ea typeface="Meiryo UI" panose="020B0604030504040204" pitchFamily="50" charset="-128"/>
            </a:rPr>
            <a:t>海　ネット販売</a:t>
          </a:r>
        </a:p>
      </dgm:t>
    </dgm:pt>
    <dgm:pt modelId="{7B9EB60A-4A3B-4CF2-8BB1-85E6A71901E3}" type="parTrans" cxnId="{61710093-7238-48A0-A9DB-53EFC849B2F0}">
      <dgm:prSet/>
      <dgm:spPr/>
      <dgm:t>
        <a:bodyPr/>
        <a:lstStyle/>
        <a:p>
          <a:endParaRPr kumimoji="1" lang="ja-JP" altLang="en-US" sz="2400"/>
        </a:p>
      </dgm:t>
    </dgm:pt>
    <dgm:pt modelId="{3DF90DC2-84FD-4A93-98A8-FBEAD6650A71}" type="sibTrans" cxnId="{61710093-7238-48A0-A9DB-53EFC849B2F0}">
      <dgm:prSet/>
      <dgm:spPr/>
      <dgm:t>
        <a:bodyPr/>
        <a:lstStyle/>
        <a:p>
          <a:endParaRPr kumimoji="1" lang="ja-JP" altLang="en-US" sz="2400"/>
        </a:p>
      </dgm:t>
    </dgm:pt>
    <dgm:pt modelId="{E1154325-2ABD-46E2-9EE8-7DBCA979B430}">
      <dgm:prSet phldrT="[テキスト]" custT="1"/>
      <dgm:spPr/>
      <dgm:t>
        <a:bodyPr/>
        <a:lstStyle/>
        <a:p>
          <a:r>
            <a:rPr kumimoji="1" lang="ja-JP" altLang="en-US" sz="2000" dirty="0"/>
            <a:t>コミュニティづくり</a:t>
          </a:r>
          <a:endParaRPr kumimoji="1" lang="en-US" altLang="ja-JP" sz="2000" dirty="0"/>
        </a:p>
        <a:p>
          <a:r>
            <a:rPr kumimoji="1" lang="en-US" altLang="ja-JP" sz="2000" dirty="0">
              <a:solidFill>
                <a:srgbClr val="FF0000"/>
              </a:solidFill>
            </a:rPr>
            <a:t>FB</a:t>
          </a:r>
          <a:r>
            <a:rPr kumimoji="1" lang="ja-JP" altLang="en-US" sz="2000" dirty="0">
              <a:solidFill>
                <a:srgbClr val="FF0000"/>
              </a:solidFill>
            </a:rPr>
            <a:t>グループ</a:t>
          </a:r>
          <a:r>
            <a:rPr kumimoji="1" lang="en-US" altLang="ja-JP" sz="2000" dirty="0">
              <a:solidFill>
                <a:srgbClr val="FF0000"/>
              </a:solidFill>
            </a:rPr>
            <a:t>1,200</a:t>
          </a:r>
          <a:r>
            <a:rPr kumimoji="1" lang="ja-JP" altLang="en-US" sz="2000" dirty="0">
              <a:solidFill>
                <a:srgbClr val="FF0000"/>
              </a:solidFill>
            </a:rPr>
            <a:t>人・インスタ</a:t>
          </a:r>
          <a:endParaRPr kumimoji="1" lang="en-US" altLang="ja-JP" sz="2000" dirty="0">
            <a:solidFill>
              <a:srgbClr val="FF0000"/>
            </a:solidFill>
          </a:endParaRPr>
        </a:p>
        <a:p>
          <a:r>
            <a:rPr kumimoji="1" lang="ja-JP" altLang="en-US" sz="2000" dirty="0">
              <a:solidFill>
                <a:srgbClr val="FF0000"/>
              </a:solidFill>
            </a:rPr>
            <a:t>オンラインイベント開催</a:t>
          </a:r>
        </a:p>
      </dgm:t>
    </dgm:pt>
    <dgm:pt modelId="{E5722FBA-6D36-42D3-85D2-3FEC1078C141}" type="parTrans" cxnId="{8FE532F7-8FBB-4F4A-898B-C38E3EA35BCE}">
      <dgm:prSet/>
      <dgm:spPr/>
      <dgm:t>
        <a:bodyPr/>
        <a:lstStyle/>
        <a:p>
          <a:endParaRPr kumimoji="1" lang="ja-JP" altLang="en-US" sz="2400"/>
        </a:p>
      </dgm:t>
    </dgm:pt>
    <dgm:pt modelId="{1596E31D-1E6B-45C1-AB9D-4DD4235E0438}" type="sibTrans" cxnId="{8FE532F7-8FBB-4F4A-898B-C38E3EA35BCE}">
      <dgm:prSet/>
      <dgm:spPr/>
      <dgm:t>
        <a:bodyPr/>
        <a:lstStyle/>
        <a:p>
          <a:endParaRPr kumimoji="1" lang="ja-JP" altLang="en-US" sz="2400"/>
        </a:p>
      </dgm:t>
    </dgm:pt>
    <dgm:pt modelId="{728D54D9-7CC6-46BA-9CDA-9A8388E9FA84}">
      <dgm:prSet phldrT="[テキスト]" custT="1"/>
      <dgm:spPr/>
      <dgm:t>
        <a:bodyPr/>
        <a:lstStyle/>
        <a:p>
          <a:r>
            <a:rPr kumimoji="1" lang="ja-JP" altLang="en-US" sz="2000" dirty="0"/>
            <a:t>購入者リスト</a:t>
          </a:r>
          <a:endParaRPr kumimoji="1" lang="en-US" altLang="ja-JP" sz="2000" dirty="0"/>
        </a:p>
        <a:p>
          <a:r>
            <a:rPr kumimoji="1" lang="en-US" altLang="ja-JP" sz="2000" dirty="0">
              <a:solidFill>
                <a:srgbClr val="FF0000"/>
              </a:solidFill>
            </a:rPr>
            <a:t>1,300</a:t>
          </a:r>
          <a:r>
            <a:rPr kumimoji="1" lang="ja-JP" altLang="en-US" sz="2000" dirty="0">
              <a:solidFill>
                <a:srgbClr val="FF0000"/>
              </a:solidFill>
            </a:rPr>
            <a:t>人</a:t>
          </a:r>
        </a:p>
      </dgm:t>
    </dgm:pt>
    <dgm:pt modelId="{ACF0EE86-54A2-4202-9791-33A14A83C928}" type="parTrans" cxnId="{F9DF8E5C-2DE1-4520-9668-871928193573}">
      <dgm:prSet/>
      <dgm:spPr/>
      <dgm:t>
        <a:bodyPr/>
        <a:lstStyle/>
        <a:p>
          <a:endParaRPr kumimoji="1" lang="ja-JP" altLang="en-US" sz="2400"/>
        </a:p>
      </dgm:t>
    </dgm:pt>
    <dgm:pt modelId="{224023B7-03E4-47D4-AE0B-7AAF7C816AB7}" type="sibTrans" cxnId="{F9DF8E5C-2DE1-4520-9668-871928193573}">
      <dgm:prSet/>
      <dgm:spPr/>
      <dgm:t>
        <a:bodyPr/>
        <a:lstStyle/>
        <a:p>
          <a:endParaRPr kumimoji="1" lang="ja-JP" altLang="en-US" sz="2400"/>
        </a:p>
      </dgm:t>
    </dgm:pt>
    <dgm:pt modelId="{B4B3C8EC-18DC-4203-8A54-B48CE2CB1DC1}">
      <dgm:prSet phldrT="[テキスト]" custT="1"/>
      <dgm:spPr/>
      <dgm:t>
        <a:bodyPr/>
        <a:lstStyle/>
        <a:p>
          <a:r>
            <a:rPr kumimoji="1" lang="ja-JP" altLang="en-US" sz="2800" b="1" dirty="0">
              <a:solidFill>
                <a:srgbClr val="00B050"/>
              </a:solidFill>
              <a:latin typeface="Meiryo UI" panose="020B0604030504040204" pitchFamily="50" charset="-128"/>
              <a:ea typeface="Meiryo UI" panose="020B0604030504040204" pitchFamily="50" charset="-128"/>
            </a:rPr>
            <a:t>陸　リアル店舗</a:t>
          </a:r>
        </a:p>
      </dgm:t>
    </dgm:pt>
    <dgm:pt modelId="{B4278D0C-D1B6-4A9B-A315-4BB53E67557E}" type="parTrans" cxnId="{24F5DAAE-2DFB-446C-9E8D-EC87F8311FD4}">
      <dgm:prSet/>
      <dgm:spPr/>
      <dgm:t>
        <a:bodyPr/>
        <a:lstStyle/>
        <a:p>
          <a:endParaRPr kumimoji="1" lang="ja-JP" altLang="en-US" sz="2400"/>
        </a:p>
      </dgm:t>
    </dgm:pt>
    <dgm:pt modelId="{3DF7C45D-F5ED-40AE-B651-9E39A36A9CAE}" type="sibTrans" cxnId="{24F5DAAE-2DFB-446C-9E8D-EC87F8311FD4}">
      <dgm:prSet/>
      <dgm:spPr/>
      <dgm:t>
        <a:bodyPr/>
        <a:lstStyle/>
        <a:p>
          <a:endParaRPr kumimoji="1" lang="ja-JP" altLang="en-US" sz="2400"/>
        </a:p>
      </dgm:t>
    </dgm:pt>
    <dgm:pt modelId="{A3130E60-25B3-4029-AD53-A66164EA5AD2}" type="pres">
      <dgm:prSet presAssocID="{CB4E9D4F-C7D0-4DE5-A606-DC6E2228A862}" presName="Name0" presStyleCnt="0">
        <dgm:presLayoutVars>
          <dgm:chMax val="7"/>
          <dgm:chPref val="5"/>
        </dgm:presLayoutVars>
      </dgm:prSet>
      <dgm:spPr/>
    </dgm:pt>
    <dgm:pt modelId="{5ACBB57E-B69F-44A4-BE3F-9D20DC401419}" type="pres">
      <dgm:prSet presAssocID="{CB4E9D4F-C7D0-4DE5-A606-DC6E2228A862}" presName="arrowNode" presStyleLbl="node1" presStyleIdx="0" presStyleCnt="1"/>
      <dgm:spPr/>
    </dgm:pt>
    <dgm:pt modelId="{6AC59355-244D-4FD2-9108-30A293B8C19A}" type="pres">
      <dgm:prSet presAssocID="{7C81601C-A960-43E3-8C12-290A33A7AAF0}" presName="txNode1" presStyleLbl="revTx" presStyleIdx="0" presStyleCnt="5" custScaleX="253814">
        <dgm:presLayoutVars>
          <dgm:bulletEnabled val="1"/>
        </dgm:presLayoutVars>
      </dgm:prSet>
      <dgm:spPr/>
    </dgm:pt>
    <dgm:pt modelId="{F9A9FD58-FC95-47F8-9E64-E40EBE786AC2}" type="pres">
      <dgm:prSet presAssocID="{17B8066B-752B-449F-AE0C-05BEE862906C}" presName="txNode2" presStyleLbl="revTx" presStyleIdx="1" presStyleCnt="5" custLinFactNeighborX="14766" custLinFactNeighborY="34262">
        <dgm:presLayoutVars>
          <dgm:bulletEnabled val="1"/>
        </dgm:presLayoutVars>
      </dgm:prSet>
      <dgm:spPr/>
    </dgm:pt>
    <dgm:pt modelId="{553770FD-7863-4B7F-BEB5-FA4000EEB8A7}" type="pres">
      <dgm:prSet presAssocID="{3DF90DC2-84FD-4A93-98A8-FBEAD6650A71}" presName="dotNode2" presStyleCnt="0"/>
      <dgm:spPr/>
    </dgm:pt>
    <dgm:pt modelId="{0D2E7411-8E5D-4429-B1A8-449B57970FFE}" type="pres">
      <dgm:prSet presAssocID="{3DF90DC2-84FD-4A93-98A8-FBEAD6650A71}" presName="dotRepeatNode" presStyleLbl="fgShp" presStyleIdx="0" presStyleCnt="3"/>
      <dgm:spPr/>
    </dgm:pt>
    <dgm:pt modelId="{9BA10089-CCE7-4065-813B-C2A1BF71EA6E}" type="pres">
      <dgm:prSet presAssocID="{E1154325-2ABD-46E2-9EE8-7DBCA979B430}" presName="txNode3" presStyleLbl="revTx" presStyleIdx="2" presStyleCnt="5" custScaleX="170162" custScaleY="179603" custLinFactX="-9330" custLinFactNeighborX="-100000" custLinFactNeighborY="-41178">
        <dgm:presLayoutVars>
          <dgm:bulletEnabled val="1"/>
        </dgm:presLayoutVars>
      </dgm:prSet>
      <dgm:spPr/>
    </dgm:pt>
    <dgm:pt modelId="{41C0E5B0-79DA-47AA-BCF3-16E1FF07519C}" type="pres">
      <dgm:prSet presAssocID="{1596E31D-1E6B-45C1-AB9D-4DD4235E0438}" presName="dotNode3" presStyleCnt="0"/>
      <dgm:spPr/>
    </dgm:pt>
    <dgm:pt modelId="{930D8F8D-EE79-4257-A4CD-CFDAA2F8BB1A}" type="pres">
      <dgm:prSet presAssocID="{1596E31D-1E6B-45C1-AB9D-4DD4235E0438}" presName="dotRepeatNode" presStyleLbl="fgShp" presStyleIdx="1" presStyleCnt="3"/>
      <dgm:spPr/>
    </dgm:pt>
    <dgm:pt modelId="{0C2CB9EA-0E41-43DD-AC69-AAE0002EDB38}" type="pres">
      <dgm:prSet presAssocID="{728D54D9-7CC6-46BA-9CDA-9A8388E9FA84}" presName="txNode4" presStyleLbl="revTx" presStyleIdx="3" presStyleCnt="5" custLinFactX="-60582" custLinFactNeighborX="-100000" custLinFactNeighborY="18274">
        <dgm:presLayoutVars>
          <dgm:bulletEnabled val="1"/>
        </dgm:presLayoutVars>
      </dgm:prSet>
      <dgm:spPr/>
    </dgm:pt>
    <dgm:pt modelId="{78A4155C-B4D5-4039-9CEE-EC9B11C05021}" type="pres">
      <dgm:prSet presAssocID="{224023B7-03E4-47D4-AE0B-7AAF7C816AB7}" presName="dotNode4" presStyleCnt="0"/>
      <dgm:spPr/>
    </dgm:pt>
    <dgm:pt modelId="{FE118A87-82A9-47AA-A151-A4215734C902}" type="pres">
      <dgm:prSet presAssocID="{224023B7-03E4-47D4-AE0B-7AAF7C816AB7}" presName="dotRepeatNode" presStyleLbl="fgShp" presStyleIdx="2" presStyleCnt="3"/>
      <dgm:spPr/>
    </dgm:pt>
    <dgm:pt modelId="{25E3BED9-8EA1-4A16-9136-F45C26DB1F9B}" type="pres">
      <dgm:prSet presAssocID="{B4B3C8EC-18DC-4203-8A54-B48CE2CB1DC1}" presName="txNode5" presStyleLbl="revTx" presStyleIdx="4" presStyleCnt="5">
        <dgm:presLayoutVars>
          <dgm:bulletEnabled val="1"/>
        </dgm:presLayoutVars>
      </dgm:prSet>
      <dgm:spPr/>
    </dgm:pt>
  </dgm:ptLst>
  <dgm:cxnLst>
    <dgm:cxn modelId="{A2137905-CA94-4653-97B1-DBCAB68EF99E}" type="presOf" srcId="{7C81601C-A960-43E3-8C12-290A33A7AAF0}" destId="{6AC59355-244D-4FD2-9108-30A293B8C19A}" srcOrd="0" destOrd="0" presId="urn:microsoft.com/office/officeart/2009/3/layout/DescendingProcess"/>
    <dgm:cxn modelId="{DBAE700C-18B7-4CA3-9139-201CCBE0496E}" srcId="{CB4E9D4F-C7D0-4DE5-A606-DC6E2228A862}" destId="{7C81601C-A960-43E3-8C12-290A33A7AAF0}" srcOrd="0" destOrd="0" parTransId="{554B8A97-BFE4-4C84-BB03-C5E3D397E9A1}" sibTransId="{8818B118-653E-4F79-9A39-CE51A1BB3174}"/>
    <dgm:cxn modelId="{88D26E2C-B65A-4F24-8919-A11BFEFA370E}" type="presOf" srcId="{E1154325-2ABD-46E2-9EE8-7DBCA979B430}" destId="{9BA10089-CCE7-4065-813B-C2A1BF71EA6E}" srcOrd="0" destOrd="0" presId="urn:microsoft.com/office/officeart/2009/3/layout/DescendingProcess"/>
    <dgm:cxn modelId="{F9DF8E5C-2DE1-4520-9668-871928193573}" srcId="{CB4E9D4F-C7D0-4DE5-A606-DC6E2228A862}" destId="{728D54D9-7CC6-46BA-9CDA-9A8388E9FA84}" srcOrd="3" destOrd="0" parTransId="{ACF0EE86-54A2-4202-9791-33A14A83C928}" sibTransId="{224023B7-03E4-47D4-AE0B-7AAF7C816AB7}"/>
    <dgm:cxn modelId="{C5E0EA57-290F-4005-933C-A497B746D104}" type="presOf" srcId="{728D54D9-7CC6-46BA-9CDA-9A8388E9FA84}" destId="{0C2CB9EA-0E41-43DD-AC69-AAE0002EDB38}" srcOrd="0" destOrd="0" presId="urn:microsoft.com/office/officeart/2009/3/layout/DescendingProcess"/>
    <dgm:cxn modelId="{61710093-7238-48A0-A9DB-53EFC849B2F0}" srcId="{CB4E9D4F-C7D0-4DE5-A606-DC6E2228A862}" destId="{17B8066B-752B-449F-AE0C-05BEE862906C}" srcOrd="1" destOrd="0" parTransId="{7B9EB60A-4A3B-4CF2-8BB1-85E6A71901E3}" sibTransId="{3DF90DC2-84FD-4A93-98A8-FBEAD6650A71}"/>
    <dgm:cxn modelId="{CCE48099-FB97-4EFA-AD7B-6DE009181B3A}" type="presOf" srcId="{3DF90DC2-84FD-4A93-98A8-FBEAD6650A71}" destId="{0D2E7411-8E5D-4429-B1A8-449B57970FFE}" srcOrd="0" destOrd="0" presId="urn:microsoft.com/office/officeart/2009/3/layout/DescendingProcess"/>
    <dgm:cxn modelId="{08EB53A6-2ABA-4E7F-A8BB-803DF4D2E767}" type="presOf" srcId="{1596E31D-1E6B-45C1-AB9D-4DD4235E0438}" destId="{930D8F8D-EE79-4257-A4CD-CFDAA2F8BB1A}" srcOrd="0" destOrd="0" presId="urn:microsoft.com/office/officeart/2009/3/layout/DescendingProcess"/>
    <dgm:cxn modelId="{24F5DAAE-2DFB-446C-9E8D-EC87F8311FD4}" srcId="{CB4E9D4F-C7D0-4DE5-A606-DC6E2228A862}" destId="{B4B3C8EC-18DC-4203-8A54-B48CE2CB1DC1}" srcOrd="4" destOrd="0" parTransId="{B4278D0C-D1B6-4A9B-A315-4BB53E67557E}" sibTransId="{3DF7C45D-F5ED-40AE-B651-9E39A36A9CAE}"/>
    <dgm:cxn modelId="{CE970AB6-6934-4B08-8678-4AA853F45610}" type="presOf" srcId="{17B8066B-752B-449F-AE0C-05BEE862906C}" destId="{F9A9FD58-FC95-47F8-9E64-E40EBE786AC2}" srcOrd="0" destOrd="0" presId="urn:microsoft.com/office/officeart/2009/3/layout/DescendingProcess"/>
    <dgm:cxn modelId="{82B7B4CF-41A1-46D6-A6DA-2AEDB837CCB3}" type="presOf" srcId="{CB4E9D4F-C7D0-4DE5-A606-DC6E2228A862}" destId="{A3130E60-25B3-4029-AD53-A66164EA5AD2}" srcOrd="0" destOrd="0" presId="urn:microsoft.com/office/officeart/2009/3/layout/DescendingProcess"/>
    <dgm:cxn modelId="{DF31DCDA-8146-47E8-B151-E60148D75A8C}" type="presOf" srcId="{224023B7-03E4-47D4-AE0B-7AAF7C816AB7}" destId="{FE118A87-82A9-47AA-A151-A4215734C902}" srcOrd="0" destOrd="0" presId="urn:microsoft.com/office/officeart/2009/3/layout/DescendingProcess"/>
    <dgm:cxn modelId="{8FE532F7-8FBB-4F4A-898B-C38E3EA35BCE}" srcId="{CB4E9D4F-C7D0-4DE5-A606-DC6E2228A862}" destId="{E1154325-2ABD-46E2-9EE8-7DBCA979B430}" srcOrd="2" destOrd="0" parTransId="{E5722FBA-6D36-42D3-85D2-3FEC1078C141}" sibTransId="{1596E31D-1E6B-45C1-AB9D-4DD4235E0438}"/>
    <dgm:cxn modelId="{CDB777FF-C0E7-48E3-A43F-A3E2B66669EA}" type="presOf" srcId="{B4B3C8EC-18DC-4203-8A54-B48CE2CB1DC1}" destId="{25E3BED9-8EA1-4A16-9136-F45C26DB1F9B}" srcOrd="0" destOrd="0" presId="urn:microsoft.com/office/officeart/2009/3/layout/DescendingProcess"/>
    <dgm:cxn modelId="{83795F9E-290F-4371-A209-A759CAFC8328}" type="presParOf" srcId="{A3130E60-25B3-4029-AD53-A66164EA5AD2}" destId="{5ACBB57E-B69F-44A4-BE3F-9D20DC401419}" srcOrd="0" destOrd="0" presId="urn:microsoft.com/office/officeart/2009/3/layout/DescendingProcess"/>
    <dgm:cxn modelId="{01FA83D3-746B-4FB2-9CF1-0D2F641ACB89}" type="presParOf" srcId="{A3130E60-25B3-4029-AD53-A66164EA5AD2}" destId="{6AC59355-244D-4FD2-9108-30A293B8C19A}" srcOrd="1" destOrd="0" presId="urn:microsoft.com/office/officeart/2009/3/layout/DescendingProcess"/>
    <dgm:cxn modelId="{BCF6DCD0-4F10-4434-9034-AEAEA850D28A}" type="presParOf" srcId="{A3130E60-25B3-4029-AD53-A66164EA5AD2}" destId="{F9A9FD58-FC95-47F8-9E64-E40EBE786AC2}" srcOrd="2" destOrd="0" presId="urn:microsoft.com/office/officeart/2009/3/layout/DescendingProcess"/>
    <dgm:cxn modelId="{7BBA8BAD-00C1-4EEE-AF25-B2D5FD83EB82}" type="presParOf" srcId="{A3130E60-25B3-4029-AD53-A66164EA5AD2}" destId="{553770FD-7863-4B7F-BEB5-FA4000EEB8A7}" srcOrd="3" destOrd="0" presId="urn:microsoft.com/office/officeart/2009/3/layout/DescendingProcess"/>
    <dgm:cxn modelId="{E49656CE-83CD-4563-BDAF-0EF7C564D902}" type="presParOf" srcId="{553770FD-7863-4B7F-BEB5-FA4000EEB8A7}" destId="{0D2E7411-8E5D-4429-B1A8-449B57970FFE}" srcOrd="0" destOrd="0" presId="urn:microsoft.com/office/officeart/2009/3/layout/DescendingProcess"/>
    <dgm:cxn modelId="{F3B28D5D-A2D0-47DB-8671-15A88E4A8B69}" type="presParOf" srcId="{A3130E60-25B3-4029-AD53-A66164EA5AD2}" destId="{9BA10089-CCE7-4065-813B-C2A1BF71EA6E}" srcOrd="4" destOrd="0" presId="urn:microsoft.com/office/officeart/2009/3/layout/DescendingProcess"/>
    <dgm:cxn modelId="{2D8DB0D7-247E-429F-8739-82C5ED349BFE}" type="presParOf" srcId="{A3130E60-25B3-4029-AD53-A66164EA5AD2}" destId="{41C0E5B0-79DA-47AA-BCF3-16E1FF07519C}" srcOrd="5" destOrd="0" presId="urn:microsoft.com/office/officeart/2009/3/layout/DescendingProcess"/>
    <dgm:cxn modelId="{33704880-F712-4DC0-B403-5BD844560C1F}" type="presParOf" srcId="{41C0E5B0-79DA-47AA-BCF3-16E1FF07519C}" destId="{930D8F8D-EE79-4257-A4CD-CFDAA2F8BB1A}" srcOrd="0" destOrd="0" presId="urn:microsoft.com/office/officeart/2009/3/layout/DescendingProcess"/>
    <dgm:cxn modelId="{26721149-0FE3-4A22-8608-D0141B37AECA}" type="presParOf" srcId="{A3130E60-25B3-4029-AD53-A66164EA5AD2}" destId="{0C2CB9EA-0E41-43DD-AC69-AAE0002EDB38}" srcOrd="6" destOrd="0" presId="urn:microsoft.com/office/officeart/2009/3/layout/DescendingProcess"/>
    <dgm:cxn modelId="{95680F0D-36A0-4C0B-8BCA-866F48B6582F}" type="presParOf" srcId="{A3130E60-25B3-4029-AD53-A66164EA5AD2}" destId="{78A4155C-B4D5-4039-9CEE-EC9B11C05021}" srcOrd="7" destOrd="0" presId="urn:microsoft.com/office/officeart/2009/3/layout/DescendingProcess"/>
    <dgm:cxn modelId="{3D710EB2-24A2-4C09-B250-89F226377D50}" type="presParOf" srcId="{78A4155C-B4D5-4039-9CEE-EC9B11C05021}" destId="{FE118A87-82A9-47AA-A151-A4215734C902}" srcOrd="0" destOrd="0" presId="urn:microsoft.com/office/officeart/2009/3/layout/DescendingProcess"/>
    <dgm:cxn modelId="{D3B51A30-65EC-471D-BB94-901C4BC71612}" type="presParOf" srcId="{A3130E60-25B3-4029-AD53-A66164EA5AD2}" destId="{25E3BED9-8EA1-4A16-9136-F45C26DB1F9B}" srcOrd="8" destOrd="0" presId="urn:microsoft.com/office/officeart/2009/3/layout/Descending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84FC54D-0810-4F8D-AD98-B52D4E05633D}" type="doc">
      <dgm:prSet loTypeId="urn:microsoft.com/office/officeart/2005/8/layout/chart3" loCatId="cycle" qsTypeId="urn:microsoft.com/office/officeart/2005/8/quickstyle/simple1" qsCatId="simple" csTypeId="urn:microsoft.com/office/officeart/2005/8/colors/colorful4" csCatId="colorful" phldr="1"/>
      <dgm:spPr/>
    </dgm:pt>
    <dgm:pt modelId="{DB1D6F4B-E299-4332-B527-3D39020F03F8}">
      <dgm:prSet phldrT="[テキスト]"/>
      <dgm:spPr/>
      <dgm:t>
        <a:bodyPr/>
        <a:lstStyle/>
        <a:p>
          <a:r>
            <a:rPr kumimoji="1" lang="ja-JP" altLang="en-US" dirty="0"/>
            <a:t>今だけ</a:t>
          </a:r>
        </a:p>
      </dgm:t>
    </dgm:pt>
    <dgm:pt modelId="{075A9AAF-5FFB-485F-950D-0FB5FF670055}" type="parTrans" cxnId="{DC34A55A-024D-4A42-A73E-6ABCFCD7A2CB}">
      <dgm:prSet/>
      <dgm:spPr/>
      <dgm:t>
        <a:bodyPr/>
        <a:lstStyle/>
        <a:p>
          <a:endParaRPr kumimoji="1" lang="ja-JP" altLang="en-US"/>
        </a:p>
      </dgm:t>
    </dgm:pt>
    <dgm:pt modelId="{05C4F0BA-081D-4FD9-ABBF-457BBA98E6D1}" type="sibTrans" cxnId="{DC34A55A-024D-4A42-A73E-6ABCFCD7A2CB}">
      <dgm:prSet/>
      <dgm:spPr/>
      <dgm:t>
        <a:bodyPr/>
        <a:lstStyle/>
        <a:p>
          <a:endParaRPr kumimoji="1" lang="ja-JP" altLang="en-US"/>
        </a:p>
      </dgm:t>
    </dgm:pt>
    <dgm:pt modelId="{1A680627-BBBD-48B5-B8B4-B990D2B24F95}">
      <dgm:prSet phldrT="[テキスト]"/>
      <dgm:spPr/>
      <dgm:t>
        <a:bodyPr/>
        <a:lstStyle/>
        <a:p>
          <a:r>
            <a:rPr kumimoji="1" lang="ja-JP" altLang="en-US" dirty="0"/>
            <a:t>ここだけ</a:t>
          </a:r>
        </a:p>
      </dgm:t>
    </dgm:pt>
    <dgm:pt modelId="{0CBE9DD9-6259-4AE7-AF4E-B9F2785B9224}" type="parTrans" cxnId="{2749EEE1-BFED-44D7-8C49-12DF28E8EEDE}">
      <dgm:prSet/>
      <dgm:spPr/>
      <dgm:t>
        <a:bodyPr/>
        <a:lstStyle/>
        <a:p>
          <a:endParaRPr kumimoji="1" lang="ja-JP" altLang="en-US"/>
        </a:p>
      </dgm:t>
    </dgm:pt>
    <dgm:pt modelId="{D1CD948B-E401-4BF6-953A-D3E84E7BAB85}" type="sibTrans" cxnId="{2749EEE1-BFED-44D7-8C49-12DF28E8EEDE}">
      <dgm:prSet/>
      <dgm:spPr/>
      <dgm:t>
        <a:bodyPr/>
        <a:lstStyle/>
        <a:p>
          <a:endParaRPr kumimoji="1" lang="ja-JP" altLang="en-US"/>
        </a:p>
      </dgm:t>
    </dgm:pt>
    <dgm:pt modelId="{6C2F1BDC-815F-42A3-A1C3-3DC7E095A472}">
      <dgm:prSet phldrT="[テキスト]"/>
      <dgm:spPr/>
      <dgm:t>
        <a:bodyPr/>
        <a:lstStyle/>
        <a:p>
          <a:r>
            <a:rPr kumimoji="1" lang="ja-JP" altLang="en-US" dirty="0"/>
            <a:t>あなただけ</a:t>
          </a:r>
        </a:p>
      </dgm:t>
    </dgm:pt>
    <dgm:pt modelId="{3A3C3281-A3A4-4CF8-A5FC-8F16A98225CC}" type="parTrans" cxnId="{3BFF0580-746F-4A45-930C-BE7705DCCFFE}">
      <dgm:prSet/>
      <dgm:spPr/>
      <dgm:t>
        <a:bodyPr/>
        <a:lstStyle/>
        <a:p>
          <a:endParaRPr kumimoji="1" lang="ja-JP" altLang="en-US"/>
        </a:p>
      </dgm:t>
    </dgm:pt>
    <dgm:pt modelId="{3A3F79F4-187B-4D52-AB45-E69CA8815C78}" type="sibTrans" cxnId="{3BFF0580-746F-4A45-930C-BE7705DCCFFE}">
      <dgm:prSet/>
      <dgm:spPr/>
      <dgm:t>
        <a:bodyPr/>
        <a:lstStyle/>
        <a:p>
          <a:endParaRPr kumimoji="1" lang="ja-JP" altLang="en-US"/>
        </a:p>
      </dgm:t>
    </dgm:pt>
    <dgm:pt modelId="{CCA92DE1-7648-4FEB-85F5-7703D60607AD}" type="pres">
      <dgm:prSet presAssocID="{084FC54D-0810-4F8D-AD98-B52D4E05633D}" presName="compositeShape" presStyleCnt="0">
        <dgm:presLayoutVars>
          <dgm:chMax val="7"/>
          <dgm:dir/>
          <dgm:resizeHandles val="exact"/>
        </dgm:presLayoutVars>
      </dgm:prSet>
      <dgm:spPr/>
    </dgm:pt>
    <dgm:pt modelId="{9D73C604-721E-4344-AD89-CDD44DA7365E}" type="pres">
      <dgm:prSet presAssocID="{084FC54D-0810-4F8D-AD98-B52D4E05633D}" presName="wedge1" presStyleLbl="node1" presStyleIdx="0" presStyleCnt="3" custLinFactNeighborX="-5361" custLinFactNeighborY="3276"/>
      <dgm:spPr/>
    </dgm:pt>
    <dgm:pt modelId="{9BC84350-9CCF-48BE-95C1-70D4393E17B9}" type="pres">
      <dgm:prSet presAssocID="{084FC54D-0810-4F8D-AD98-B52D4E05633D}" presName="wedge1Tx" presStyleLbl="node1" presStyleIdx="0" presStyleCnt="3">
        <dgm:presLayoutVars>
          <dgm:chMax val="0"/>
          <dgm:chPref val="0"/>
          <dgm:bulletEnabled val="1"/>
        </dgm:presLayoutVars>
      </dgm:prSet>
      <dgm:spPr/>
    </dgm:pt>
    <dgm:pt modelId="{AE9EB202-5DDA-4E42-8882-DD382851E5EC}" type="pres">
      <dgm:prSet presAssocID="{084FC54D-0810-4F8D-AD98-B52D4E05633D}" presName="wedge2" presStyleLbl="node1" presStyleIdx="1" presStyleCnt="3"/>
      <dgm:spPr/>
    </dgm:pt>
    <dgm:pt modelId="{ACB40529-9E95-4DB7-978B-CD4E93576147}" type="pres">
      <dgm:prSet presAssocID="{084FC54D-0810-4F8D-AD98-B52D4E05633D}" presName="wedge2Tx" presStyleLbl="node1" presStyleIdx="1" presStyleCnt="3">
        <dgm:presLayoutVars>
          <dgm:chMax val="0"/>
          <dgm:chPref val="0"/>
          <dgm:bulletEnabled val="1"/>
        </dgm:presLayoutVars>
      </dgm:prSet>
      <dgm:spPr/>
    </dgm:pt>
    <dgm:pt modelId="{58D2DDB3-736F-4399-A52F-2E80763C0584}" type="pres">
      <dgm:prSet presAssocID="{084FC54D-0810-4F8D-AD98-B52D4E05633D}" presName="wedge3" presStyleLbl="node1" presStyleIdx="2" presStyleCnt="3"/>
      <dgm:spPr/>
    </dgm:pt>
    <dgm:pt modelId="{6485121B-6C6B-4DC9-BD2B-C08A1B412F73}" type="pres">
      <dgm:prSet presAssocID="{084FC54D-0810-4F8D-AD98-B52D4E05633D}" presName="wedge3Tx" presStyleLbl="node1" presStyleIdx="2" presStyleCnt="3">
        <dgm:presLayoutVars>
          <dgm:chMax val="0"/>
          <dgm:chPref val="0"/>
          <dgm:bulletEnabled val="1"/>
        </dgm:presLayoutVars>
      </dgm:prSet>
      <dgm:spPr/>
    </dgm:pt>
  </dgm:ptLst>
  <dgm:cxnLst>
    <dgm:cxn modelId="{F6C4881D-B76D-493D-A46E-1DC1FE3154AC}" type="presOf" srcId="{DB1D6F4B-E299-4332-B527-3D39020F03F8}" destId="{9D73C604-721E-4344-AD89-CDD44DA7365E}" srcOrd="0" destOrd="0" presId="urn:microsoft.com/office/officeart/2005/8/layout/chart3"/>
    <dgm:cxn modelId="{77A6CD56-BA28-4582-9780-8C4A32A8018B}" type="presOf" srcId="{084FC54D-0810-4F8D-AD98-B52D4E05633D}" destId="{CCA92DE1-7648-4FEB-85F5-7703D60607AD}" srcOrd="0" destOrd="0" presId="urn:microsoft.com/office/officeart/2005/8/layout/chart3"/>
    <dgm:cxn modelId="{DC34A55A-024D-4A42-A73E-6ABCFCD7A2CB}" srcId="{084FC54D-0810-4F8D-AD98-B52D4E05633D}" destId="{DB1D6F4B-E299-4332-B527-3D39020F03F8}" srcOrd="0" destOrd="0" parTransId="{075A9AAF-5FFB-485F-950D-0FB5FF670055}" sibTransId="{05C4F0BA-081D-4FD9-ABBF-457BBA98E6D1}"/>
    <dgm:cxn modelId="{4395927E-6627-4EC8-BE98-BFAD16E812B3}" type="presOf" srcId="{6C2F1BDC-815F-42A3-A1C3-3DC7E095A472}" destId="{58D2DDB3-736F-4399-A52F-2E80763C0584}" srcOrd="0" destOrd="0" presId="urn:microsoft.com/office/officeart/2005/8/layout/chart3"/>
    <dgm:cxn modelId="{3BFF0580-746F-4A45-930C-BE7705DCCFFE}" srcId="{084FC54D-0810-4F8D-AD98-B52D4E05633D}" destId="{6C2F1BDC-815F-42A3-A1C3-3DC7E095A472}" srcOrd="2" destOrd="0" parTransId="{3A3C3281-A3A4-4CF8-A5FC-8F16A98225CC}" sibTransId="{3A3F79F4-187B-4D52-AB45-E69CA8815C78}"/>
    <dgm:cxn modelId="{0A1F7C8A-ADF6-4DF7-975B-3FB39BE66D50}" type="presOf" srcId="{1A680627-BBBD-48B5-B8B4-B990D2B24F95}" destId="{ACB40529-9E95-4DB7-978B-CD4E93576147}" srcOrd="1" destOrd="0" presId="urn:microsoft.com/office/officeart/2005/8/layout/chart3"/>
    <dgm:cxn modelId="{4621E6CA-73A8-4A72-93BA-CF0D9F5289D9}" type="presOf" srcId="{DB1D6F4B-E299-4332-B527-3D39020F03F8}" destId="{9BC84350-9CCF-48BE-95C1-70D4393E17B9}" srcOrd="1" destOrd="0" presId="urn:microsoft.com/office/officeart/2005/8/layout/chart3"/>
    <dgm:cxn modelId="{C794F4D1-8165-457D-81E2-3A30EAFB891F}" type="presOf" srcId="{1A680627-BBBD-48B5-B8B4-B990D2B24F95}" destId="{AE9EB202-5DDA-4E42-8882-DD382851E5EC}" srcOrd="0" destOrd="0" presId="urn:microsoft.com/office/officeart/2005/8/layout/chart3"/>
    <dgm:cxn modelId="{196788E1-4BDB-4777-89B8-F0B8FF4369C9}" type="presOf" srcId="{6C2F1BDC-815F-42A3-A1C3-3DC7E095A472}" destId="{6485121B-6C6B-4DC9-BD2B-C08A1B412F73}" srcOrd="1" destOrd="0" presId="urn:microsoft.com/office/officeart/2005/8/layout/chart3"/>
    <dgm:cxn modelId="{2749EEE1-BFED-44D7-8C49-12DF28E8EEDE}" srcId="{084FC54D-0810-4F8D-AD98-B52D4E05633D}" destId="{1A680627-BBBD-48B5-B8B4-B990D2B24F95}" srcOrd="1" destOrd="0" parTransId="{0CBE9DD9-6259-4AE7-AF4E-B9F2785B9224}" sibTransId="{D1CD948B-E401-4BF6-953A-D3E84E7BAB85}"/>
    <dgm:cxn modelId="{8D402A59-A168-426F-9677-CCA316580CCA}" type="presParOf" srcId="{CCA92DE1-7648-4FEB-85F5-7703D60607AD}" destId="{9D73C604-721E-4344-AD89-CDD44DA7365E}" srcOrd="0" destOrd="0" presId="urn:microsoft.com/office/officeart/2005/8/layout/chart3"/>
    <dgm:cxn modelId="{31737FB9-154D-41D5-A208-0F89F03CE165}" type="presParOf" srcId="{CCA92DE1-7648-4FEB-85F5-7703D60607AD}" destId="{9BC84350-9CCF-48BE-95C1-70D4393E17B9}" srcOrd="1" destOrd="0" presId="urn:microsoft.com/office/officeart/2005/8/layout/chart3"/>
    <dgm:cxn modelId="{E3F310D9-8764-4DB3-9B61-E10756BFD09D}" type="presParOf" srcId="{CCA92DE1-7648-4FEB-85F5-7703D60607AD}" destId="{AE9EB202-5DDA-4E42-8882-DD382851E5EC}" srcOrd="2" destOrd="0" presId="urn:microsoft.com/office/officeart/2005/8/layout/chart3"/>
    <dgm:cxn modelId="{98A93438-422A-4E01-A11E-B93230DB95DD}" type="presParOf" srcId="{CCA92DE1-7648-4FEB-85F5-7703D60607AD}" destId="{ACB40529-9E95-4DB7-978B-CD4E93576147}" srcOrd="3" destOrd="0" presId="urn:microsoft.com/office/officeart/2005/8/layout/chart3"/>
    <dgm:cxn modelId="{A1E11C23-D7EC-4386-A73E-46FDA0338710}" type="presParOf" srcId="{CCA92DE1-7648-4FEB-85F5-7703D60607AD}" destId="{58D2DDB3-736F-4399-A52F-2E80763C0584}" srcOrd="4" destOrd="0" presId="urn:microsoft.com/office/officeart/2005/8/layout/chart3"/>
    <dgm:cxn modelId="{8CB9C860-885F-4A54-AF0D-E22D9E7356A7}" type="presParOf" srcId="{CCA92DE1-7648-4FEB-85F5-7703D60607AD}" destId="{6485121B-6C6B-4DC9-BD2B-C08A1B412F73}" srcOrd="5"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44262F-E93D-413F-84B8-2B1C62284647}">
      <dsp:nvSpPr>
        <dsp:cNvPr id="0" name=""/>
        <dsp:cNvSpPr/>
      </dsp:nvSpPr>
      <dsp:spPr>
        <a:xfrm>
          <a:off x="0" y="1114148"/>
          <a:ext cx="5400675" cy="1411200"/>
        </a:xfrm>
        <a:prstGeom prst="rect">
          <a:avLst/>
        </a:prstGeom>
        <a:solidFill>
          <a:schemeClr val="accent6">
            <a:alpha val="90000"/>
            <a:tint val="4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56F9A1D-9C95-47F7-80AF-BC21A4C3177B}">
      <dsp:nvSpPr>
        <dsp:cNvPr id="0" name=""/>
        <dsp:cNvSpPr/>
      </dsp:nvSpPr>
      <dsp:spPr>
        <a:xfrm>
          <a:off x="270033" y="20840"/>
          <a:ext cx="4470786" cy="1919867"/>
        </a:xfrm>
        <a:prstGeom prst="roundRec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893" tIns="0" rIns="142893" bIns="0" numCol="1" spcCol="1270" anchor="ctr" anchorCtr="0">
          <a:noAutofit/>
        </a:bodyPr>
        <a:lstStyle/>
        <a:p>
          <a:pPr marL="0" lvl="0" indent="0" algn="l" defTabSz="1422400">
            <a:lnSpc>
              <a:spcPct val="90000"/>
            </a:lnSpc>
            <a:spcBef>
              <a:spcPct val="0"/>
            </a:spcBef>
            <a:spcAft>
              <a:spcPct val="35000"/>
            </a:spcAft>
            <a:buNone/>
          </a:pPr>
          <a:r>
            <a:rPr kumimoji="1" lang="ja-JP" altLang="en-US" sz="3200" kern="1200" dirty="0">
              <a:latin typeface="Meiryo UI" panose="020B0604030504040204" pitchFamily="50" charset="-128"/>
              <a:ea typeface="Meiryo UI" panose="020B0604030504040204" pitchFamily="50" charset="-128"/>
            </a:rPr>
            <a:t>❶会社概要と女性活躍</a:t>
          </a:r>
          <a:endParaRPr kumimoji="1" lang="en-US" altLang="ja-JP" sz="3200" kern="1200" dirty="0">
            <a:latin typeface="Meiryo UI" panose="020B0604030504040204" pitchFamily="50" charset="-128"/>
            <a:ea typeface="Meiryo UI" panose="020B0604030504040204" pitchFamily="50" charset="-128"/>
          </a:endParaRPr>
        </a:p>
      </dsp:txBody>
      <dsp:txXfrm>
        <a:off x="363753" y="114560"/>
        <a:ext cx="4283346" cy="1732427"/>
      </dsp:txXfrm>
    </dsp:sp>
    <dsp:sp modelId="{58B7C148-23B0-415D-8B30-61E1B8D93761}">
      <dsp:nvSpPr>
        <dsp:cNvPr id="0" name=""/>
        <dsp:cNvSpPr/>
      </dsp:nvSpPr>
      <dsp:spPr>
        <a:xfrm>
          <a:off x="0" y="3654308"/>
          <a:ext cx="5400675" cy="1411200"/>
        </a:xfrm>
        <a:prstGeom prst="rect">
          <a:avLst/>
        </a:prstGeom>
        <a:solidFill>
          <a:schemeClr val="accent6">
            <a:alpha val="90000"/>
            <a:tint val="4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C491443-9896-4715-BF52-74D7621BDF69}">
      <dsp:nvSpPr>
        <dsp:cNvPr id="0" name=""/>
        <dsp:cNvSpPr/>
      </dsp:nvSpPr>
      <dsp:spPr>
        <a:xfrm>
          <a:off x="270033" y="2827748"/>
          <a:ext cx="4500652" cy="1653120"/>
        </a:xfrm>
        <a:prstGeom prst="roundRec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893" tIns="0" rIns="142893" bIns="0" numCol="1" spcCol="1270" anchor="ctr" anchorCtr="0">
          <a:noAutofit/>
        </a:bodyPr>
        <a:lstStyle/>
        <a:p>
          <a:pPr marL="0" lvl="0" indent="0" algn="l" defTabSz="1422400">
            <a:lnSpc>
              <a:spcPct val="90000"/>
            </a:lnSpc>
            <a:spcBef>
              <a:spcPct val="0"/>
            </a:spcBef>
            <a:spcAft>
              <a:spcPct val="35000"/>
            </a:spcAft>
            <a:buNone/>
          </a:pPr>
          <a:r>
            <a:rPr lang="ja-JP" altLang="en-US" sz="3200" kern="1200" dirty="0">
              <a:latin typeface="Meiryo UI" panose="020B0604030504040204" pitchFamily="50" charset="-128"/>
              <a:ea typeface="Meiryo UI" panose="020B0604030504040204" pitchFamily="50" charset="-128"/>
            </a:rPr>
            <a:t>❷キャリアアップ</a:t>
          </a:r>
          <a:endParaRPr lang="en-US" altLang="ja-JP" sz="3200" kern="1200" dirty="0">
            <a:latin typeface="Meiryo UI" panose="020B0604030504040204" pitchFamily="50" charset="-128"/>
            <a:ea typeface="Meiryo UI" panose="020B0604030504040204" pitchFamily="50" charset="-128"/>
          </a:endParaRPr>
        </a:p>
      </dsp:txBody>
      <dsp:txXfrm>
        <a:off x="350732" y="2908447"/>
        <a:ext cx="4339254" cy="149172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0258A1-FC1E-4F43-A6BF-969717317160}">
      <dsp:nvSpPr>
        <dsp:cNvPr id="0" name=""/>
        <dsp:cNvSpPr/>
      </dsp:nvSpPr>
      <dsp:spPr>
        <a:xfrm>
          <a:off x="0" y="203501"/>
          <a:ext cx="8919556" cy="9845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kumimoji="1" lang="ja-JP" altLang="en-US" sz="3300" kern="1200" dirty="0">
              <a:latin typeface="Meiryo UI" panose="020B0604030504040204" pitchFamily="50" charset="-128"/>
              <a:ea typeface="Meiryo UI" panose="020B0604030504040204" pitchFamily="50" charset="-128"/>
            </a:rPr>
            <a:t>ありのままの個性の安心・安全な場所づくり</a:t>
          </a:r>
        </a:p>
      </dsp:txBody>
      <dsp:txXfrm>
        <a:off x="48062" y="251563"/>
        <a:ext cx="8823432" cy="888431"/>
      </dsp:txXfrm>
    </dsp:sp>
    <dsp:sp modelId="{897D6092-7174-498A-A360-923069DB4CAF}">
      <dsp:nvSpPr>
        <dsp:cNvPr id="0" name=""/>
        <dsp:cNvSpPr/>
      </dsp:nvSpPr>
      <dsp:spPr>
        <a:xfrm>
          <a:off x="0" y="1188056"/>
          <a:ext cx="8919556" cy="11954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3196" tIns="41910" rIns="234696" bIns="41910" numCol="1" spcCol="1270" anchor="t" anchorCtr="0">
          <a:noAutofit/>
        </a:bodyPr>
        <a:lstStyle/>
        <a:p>
          <a:pPr marL="228600" lvl="1" indent="-228600" algn="l" defTabSz="1155700">
            <a:lnSpc>
              <a:spcPct val="90000"/>
            </a:lnSpc>
            <a:spcBef>
              <a:spcPct val="0"/>
            </a:spcBef>
            <a:spcAft>
              <a:spcPct val="20000"/>
            </a:spcAft>
            <a:buChar char="•"/>
          </a:pPr>
          <a:r>
            <a:rPr kumimoji="1" lang="ja-JP" altLang="en-US" sz="2600" kern="1200" dirty="0">
              <a:latin typeface="Meiryo UI" panose="020B0604030504040204" pitchFamily="50" charset="-128"/>
              <a:ea typeface="Meiryo UI" panose="020B0604030504040204" pitchFamily="50" charset="-128"/>
            </a:rPr>
            <a:t>多様性あふれる人の居場所　・教育の場づくり</a:t>
          </a:r>
        </a:p>
        <a:p>
          <a:pPr marL="228600" lvl="1" indent="-228600" algn="l" defTabSz="1155700">
            <a:lnSpc>
              <a:spcPct val="90000"/>
            </a:lnSpc>
            <a:spcBef>
              <a:spcPct val="0"/>
            </a:spcBef>
            <a:spcAft>
              <a:spcPct val="20000"/>
            </a:spcAft>
            <a:buChar char="•"/>
          </a:pPr>
          <a:endParaRPr kumimoji="1" lang="ja-JP" altLang="en-US" sz="2600" kern="1200" dirty="0">
            <a:latin typeface="Meiryo UI" panose="020B0604030504040204" pitchFamily="50" charset="-128"/>
            <a:ea typeface="Meiryo UI" panose="020B0604030504040204" pitchFamily="50" charset="-128"/>
          </a:endParaRPr>
        </a:p>
      </dsp:txBody>
      <dsp:txXfrm>
        <a:off x="0" y="1188056"/>
        <a:ext cx="8919556" cy="1195424"/>
      </dsp:txXfrm>
    </dsp:sp>
    <dsp:sp modelId="{C175DD00-AEBA-4C76-83BE-FC315389B7CE}">
      <dsp:nvSpPr>
        <dsp:cNvPr id="0" name=""/>
        <dsp:cNvSpPr/>
      </dsp:nvSpPr>
      <dsp:spPr>
        <a:xfrm>
          <a:off x="0" y="2383481"/>
          <a:ext cx="8919556" cy="9845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kumimoji="1" lang="ja-JP" altLang="en-US" sz="3300" kern="1200" dirty="0">
              <a:latin typeface="Meiryo UI" panose="020B0604030504040204" pitchFamily="50" charset="-128"/>
              <a:ea typeface="Meiryo UI" panose="020B0604030504040204" pitchFamily="50" charset="-128"/>
            </a:rPr>
            <a:t>イノベーションを起こし新しい価値づくり</a:t>
          </a:r>
        </a:p>
      </dsp:txBody>
      <dsp:txXfrm>
        <a:off x="48062" y="2431543"/>
        <a:ext cx="8823432" cy="888431"/>
      </dsp:txXfrm>
    </dsp:sp>
    <dsp:sp modelId="{973463F4-1A1D-4344-8E00-728739A59376}">
      <dsp:nvSpPr>
        <dsp:cNvPr id="0" name=""/>
        <dsp:cNvSpPr/>
      </dsp:nvSpPr>
      <dsp:spPr>
        <a:xfrm>
          <a:off x="0" y="3368036"/>
          <a:ext cx="8919556" cy="10758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3196" tIns="41910" rIns="234696" bIns="41910" numCol="1" spcCol="1270" anchor="t" anchorCtr="0">
          <a:noAutofit/>
        </a:bodyPr>
        <a:lstStyle/>
        <a:p>
          <a:pPr marL="228600" lvl="1" indent="-228600" algn="l" defTabSz="1155700">
            <a:lnSpc>
              <a:spcPct val="90000"/>
            </a:lnSpc>
            <a:spcBef>
              <a:spcPct val="0"/>
            </a:spcBef>
            <a:spcAft>
              <a:spcPct val="20000"/>
            </a:spcAft>
            <a:buChar char="•"/>
          </a:pPr>
          <a:r>
            <a:rPr kumimoji="1" lang="ja-JP" altLang="en-US" sz="2600" kern="1200" dirty="0">
              <a:latin typeface="Meiryo UI" panose="020B0604030504040204" pitchFamily="50" charset="-128"/>
              <a:ea typeface="Meiryo UI" panose="020B0604030504040204" pitchFamily="50" charset="-128"/>
            </a:rPr>
            <a:t>地元生産者のメニュー、本店との相乗効果、就労支援、パイ専門店、栗スイーツ事業、空き家再生、サブスクなど化学反応</a:t>
          </a:r>
        </a:p>
      </dsp:txBody>
      <dsp:txXfrm>
        <a:off x="0" y="3368036"/>
        <a:ext cx="8919556" cy="107588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153E44-5CEF-49D1-8F94-98B6F37B61C2}">
      <dsp:nvSpPr>
        <dsp:cNvPr id="0" name=""/>
        <dsp:cNvSpPr/>
      </dsp:nvSpPr>
      <dsp:spPr>
        <a:xfrm>
          <a:off x="3080" y="587032"/>
          <a:ext cx="2444055" cy="14664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kumimoji="1" lang="ja-JP" altLang="en-US" sz="2800" kern="1200" dirty="0"/>
            <a:t>スイーツ</a:t>
          </a:r>
        </a:p>
      </dsp:txBody>
      <dsp:txXfrm>
        <a:off x="3080" y="587032"/>
        <a:ext cx="2444055" cy="1466433"/>
      </dsp:txXfrm>
    </dsp:sp>
    <dsp:sp modelId="{37F4B968-8974-4D50-816A-7FC488612384}">
      <dsp:nvSpPr>
        <dsp:cNvPr id="0" name=""/>
        <dsp:cNvSpPr/>
      </dsp:nvSpPr>
      <dsp:spPr>
        <a:xfrm>
          <a:off x="2691541" y="587032"/>
          <a:ext cx="2444055" cy="14664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kumimoji="1" lang="ja-JP" altLang="en-US" sz="2000" kern="1200" dirty="0"/>
            <a:t>セルフカフェ</a:t>
          </a:r>
          <a:endParaRPr kumimoji="1" lang="en-US" altLang="ja-JP" sz="2000" kern="1200" dirty="0"/>
        </a:p>
        <a:p>
          <a:pPr marL="0" lvl="0" indent="0" algn="ctr" defTabSz="889000">
            <a:lnSpc>
              <a:spcPct val="90000"/>
            </a:lnSpc>
            <a:spcBef>
              <a:spcPct val="0"/>
            </a:spcBef>
            <a:spcAft>
              <a:spcPct val="35000"/>
            </a:spcAft>
            <a:buNone/>
          </a:pPr>
          <a:r>
            <a:rPr kumimoji="1" lang="ja-JP" altLang="en-US" sz="2000" kern="1200" dirty="0"/>
            <a:t>バール</a:t>
          </a:r>
          <a:endParaRPr kumimoji="1" lang="en-US" altLang="ja-JP" sz="2000" kern="1200" dirty="0"/>
        </a:p>
      </dsp:txBody>
      <dsp:txXfrm>
        <a:off x="2691541" y="587032"/>
        <a:ext cx="2444055" cy="1466433"/>
      </dsp:txXfrm>
    </dsp:sp>
    <dsp:sp modelId="{4C6CD6E5-C8A1-4B90-8796-7E61838A0AE4}">
      <dsp:nvSpPr>
        <dsp:cNvPr id="0" name=""/>
        <dsp:cNvSpPr/>
      </dsp:nvSpPr>
      <dsp:spPr>
        <a:xfrm>
          <a:off x="5380002" y="587032"/>
          <a:ext cx="2444055" cy="14664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kumimoji="1" lang="ja-JP" altLang="en-US" sz="2400" kern="1200" dirty="0"/>
            <a:t>生産者と開発</a:t>
          </a:r>
          <a:endParaRPr kumimoji="1" lang="en-US" altLang="ja-JP" sz="2400" kern="1200" dirty="0"/>
        </a:p>
        <a:p>
          <a:pPr marL="0" lvl="0" indent="0" algn="ctr" defTabSz="1066800">
            <a:lnSpc>
              <a:spcPct val="90000"/>
            </a:lnSpc>
            <a:spcBef>
              <a:spcPct val="0"/>
            </a:spcBef>
            <a:spcAft>
              <a:spcPct val="35000"/>
            </a:spcAft>
            <a:buNone/>
          </a:pPr>
          <a:r>
            <a:rPr kumimoji="1" lang="ja-JP" altLang="en-US" sz="1400" kern="1200" dirty="0"/>
            <a:t>（栗・ベトナムチョコ）</a:t>
          </a:r>
        </a:p>
      </dsp:txBody>
      <dsp:txXfrm>
        <a:off x="5380002" y="587032"/>
        <a:ext cx="2444055" cy="1466433"/>
      </dsp:txXfrm>
    </dsp:sp>
    <dsp:sp modelId="{432E6D1C-084B-44C0-9349-39A24FD78DDB}">
      <dsp:nvSpPr>
        <dsp:cNvPr id="0" name=""/>
        <dsp:cNvSpPr/>
      </dsp:nvSpPr>
      <dsp:spPr>
        <a:xfrm>
          <a:off x="8068463" y="587032"/>
          <a:ext cx="2444055" cy="14664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kumimoji="1" lang="en-US" altLang="ja-JP" sz="2400" kern="1200" dirty="0"/>
        </a:p>
        <a:p>
          <a:pPr marL="0" lvl="0" indent="0" algn="ctr" defTabSz="1066800">
            <a:lnSpc>
              <a:spcPct val="90000"/>
            </a:lnSpc>
            <a:spcBef>
              <a:spcPct val="0"/>
            </a:spcBef>
            <a:spcAft>
              <a:spcPct val="35000"/>
            </a:spcAft>
            <a:buNone/>
          </a:pPr>
          <a:r>
            <a:rPr kumimoji="1" lang="ja-JP" altLang="en-US" sz="2400" kern="1200" dirty="0"/>
            <a:t>シェア</a:t>
          </a:r>
          <a:endParaRPr kumimoji="1" lang="en-US" altLang="ja-JP" sz="2400" kern="1200" dirty="0"/>
        </a:p>
        <a:p>
          <a:pPr marL="0" lvl="0" indent="0" algn="ctr" defTabSz="1066800">
            <a:lnSpc>
              <a:spcPct val="90000"/>
            </a:lnSpc>
            <a:spcBef>
              <a:spcPct val="0"/>
            </a:spcBef>
            <a:spcAft>
              <a:spcPct val="35000"/>
            </a:spcAft>
            <a:buNone/>
          </a:pPr>
          <a:r>
            <a:rPr kumimoji="1" lang="ja-JP" altLang="en-US" sz="2400" kern="1200" dirty="0"/>
            <a:t>キッチン</a:t>
          </a:r>
        </a:p>
        <a:p>
          <a:pPr marL="0" lvl="0" indent="0" algn="ctr" defTabSz="1066800">
            <a:lnSpc>
              <a:spcPct val="90000"/>
            </a:lnSpc>
            <a:spcBef>
              <a:spcPct val="0"/>
            </a:spcBef>
            <a:spcAft>
              <a:spcPct val="35000"/>
            </a:spcAft>
            <a:buNone/>
          </a:pPr>
          <a:endParaRPr kumimoji="1" lang="ja-JP" altLang="en-US" sz="2400" kern="1200" dirty="0"/>
        </a:p>
      </dsp:txBody>
      <dsp:txXfrm>
        <a:off x="8068463" y="587032"/>
        <a:ext cx="2444055" cy="1466433"/>
      </dsp:txXfrm>
    </dsp:sp>
    <dsp:sp modelId="{83F662FD-3957-4E7C-849B-07FFD50DB00B}">
      <dsp:nvSpPr>
        <dsp:cNvPr id="0" name=""/>
        <dsp:cNvSpPr/>
      </dsp:nvSpPr>
      <dsp:spPr>
        <a:xfrm>
          <a:off x="1347311" y="2297871"/>
          <a:ext cx="2444055" cy="14664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kumimoji="1" lang="en-US" altLang="ja-JP" sz="1400" kern="1200" dirty="0"/>
            <a:t>1</a:t>
          </a:r>
          <a:r>
            <a:rPr kumimoji="1" lang="ja-JP" altLang="en-US" sz="1400" kern="1200" dirty="0"/>
            <a:t>日カフェ店長</a:t>
          </a:r>
          <a:endParaRPr kumimoji="1" lang="en-US" altLang="ja-JP" sz="1400" kern="1200" dirty="0"/>
        </a:p>
        <a:p>
          <a:pPr marL="0" lvl="0" indent="0" algn="ctr" defTabSz="622300">
            <a:lnSpc>
              <a:spcPct val="90000"/>
            </a:lnSpc>
            <a:spcBef>
              <a:spcPct val="0"/>
            </a:spcBef>
            <a:spcAft>
              <a:spcPct val="35000"/>
            </a:spcAft>
            <a:buNone/>
          </a:pPr>
          <a:r>
            <a:rPr kumimoji="1" lang="en-US" altLang="ja-JP" sz="1400" kern="1200" dirty="0"/>
            <a:t>17:00</a:t>
          </a:r>
          <a:r>
            <a:rPr kumimoji="1" lang="ja-JP" altLang="en-US" sz="1400" kern="1200" dirty="0"/>
            <a:t>～</a:t>
          </a:r>
        </a:p>
        <a:p>
          <a:pPr marL="0" lvl="0" indent="0" algn="ctr" defTabSz="622300">
            <a:lnSpc>
              <a:spcPct val="90000"/>
            </a:lnSpc>
            <a:spcBef>
              <a:spcPct val="0"/>
            </a:spcBef>
            <a:spcAft>
              <a:spcPct val="35000"/>
            </a:spcAft>
            <a:buNone/>
          </a:pPr>
          <a:r>
            <a:rPr kumimoji="1" lang="ja-JP" altLang="en-US" sz="1400" kern="1200" dirty="0"/>
            <a:t>お店をやってみたい人と運営</a:t>
          </a:r>
        </a:p>
      </dsp:txBody>
      <dsp:txXfrm>
        <a:off x="1347311" y="2297871"/>
        <a:ext cx="2444055" cy="1466433"/>
      </dsp:txXfrm>
    </dsp:sp>
    <dsp:sp modelId="{12414F7F-7A77-4D2D-9D04-AE2F20D8CC17}">
      <dsp:nvSpPr>
        <dsp:cNvPr id="0" name=""/>
        <dsp:cNvSpPr/>
      </dsp:nvSpPr>
      <dsp:spPr>
        <a:xfrm>
          <a:off x="4035772" y="2297871"/>
          <a:ext cx="2444055" cy="14664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kumimoji="1" lang="ja-JP" altLang="en-US" sz="2800" kern="1200" dirty="0"/>
            <a:t>体験</a:t>
          </a:r>
        </a:p>
      </dsp:txBody>
      <dsp:txXfrm>
        <a:off x="4035772" y="2297871"/>
        <a:ext cx="2444055" cy="1466433"/>
      </dsp:txXfrm>
    </dsp:sp>
    <dsp:sp modelId="{DD116B83-31D4-4F43-A8F7-310C5B0BFFEF}">
      <dsp:nvSpPr>
        <dsp:cNvPr id="0" name=""/>
        <dsp:cNvSpPr/>
      </dsp:nvSpPr>
      <dsp:spPr>
        <a:xfrm>
          <a:off x="6724233" y="2297871"/>
          <a:ext cx="2444055" cy="14664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kumimoji="1" lang="ja-JP" altLang="en-US" sz="2400" kern="1200" dirty="0"/>
            <a:t>多様な人財</a:t>
          </a:r>
          <a:endParaRPr kumimoji="1" lang="en-US" altLang="ja-JP" sz="2400" kern="1200" dirty="0"/>
        </a:p>
        <a:p>
          <a:pPr marL="0" lvl="0" indent="0" algn="ctr" defTabSz="1066800">
            <a:lnSpc>
              <a:spcPct val="90000"/>
            </a:lnSpc>
            <a:spcBef>
              <a:spcPct val="0"/>
            </a:spcBef>
            <a:spcAft>
              <a:spcPct val="35000"/>
            </a:spcAft>
            <a:buNone/>
          </a:pPr>
          <a:r>
            <a:rPr kumimoji="1" lang="ja-JP" altLang="en-US" sz="1600" kern="1200" dirty="0"/>
            <a:t>（主婦・学生・副業）</a:t>
          </a:r>
        </a:p>
      </dsp:txBody>
      <dsp:txXfrm>
        <a:off x="6724233" y="2297871"/>
        <a:ext cx="2444055" cy="146643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CB91E-5477-43F2-848A-89EBFE1823FC}">
      <dsp:nvSpPr>
        <dsp:cNvPr id="0" name=""/>
        <dsp:cNvSpPr/>
      </dsp:nvSpPr>
      <dsp:spPr>
        <a:xfrm>
          <a:off x="1037014" y="483013"/>
          <a:ext cx="3217820" cy="3217820"/>
        </a:xfrm>
        <a:prstGeom prst="blockArc">
          <a:avLst>
            <a:gd name="adj1" fmla="val 10800000"/>
            <a:gd name="adj2" fmla="val 1620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1FFA035-E772-499F-A942-A631B1D9E2A5}">
      <dsp:nvSpPr>
        <dsp:cNvPr id="0" name=""/>
        <dsp:cNvSpPr/>
      </dsp:nvSpPr>
      <dsp:spPr>
        <a:xfrm>
          <a:off x="1037014" y="483013"/>
          <a:ext cx="3217820" cy="3217820"/>
        </a:xfrm>
        <a:prstGeom prst="blockArc">
          <a:avLst>
            <a:gd name="adj1" fmla="val 5400000"/>
            <a:gd name="adj2" fmla="val 1080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5FAF86B-5C78-4B7A-AC1D-12419021227E}">
      <dsp:nvSpPr>
        <dsp:cNvPr id="0" name=""/>
        <dsp:cNvSpPr/>
      </dsp:nvSpPr>
      <dsp:spPr>
        <a:xfrm>
          <a:off x="1037014" y="483013"/>
          <a:ext cx="3217820" cy="3217820"/>
        </a:xfrm>
        <a:prstGeom prst="blockArc">
          <a:avLst>
            <a:gd name="adj1" fmla="val 0"/>
            <a:gd name="adj2" fmla="val 540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FDA4ACD-6B91-48C2-B619-62B2C9D73076}">
      <dsp:nvSpPr>
        <dsp:cNvPr id="0" name=""/>
        <dsp:cNvSpPr/>
      </dsp:nvSpPr>
      <dsp:spPr>
        <a:xfrm>
          <a:off x="1037014" y="483013"/>
          <a:ext cx="3217820" cy="3217820"/>
        </a:xfrm>
        <a:prstGeom prst="blockArc">
          <a:avLst>
            <a:gd name="adj1" fmla="val 16200000"/>
            <a:gd name="adj2" fmla="val 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AFB05AF-8185-4D09-B538-2491F9EC8D2A}">
      <dsp:nvSpPr>
        <dsp:cNvPr id="0" name=""/>
        <dsp:cNvSpPr/>
      </dsp:nvSpPr>
      <dsp:spPr>
        <a:xfrm>
          <a:off x="1905634" y="1351632"/>
          <a:ext cx="1480581" cy="1480581"/>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990" tIns="46990" rIns="46990" bIns="46990" numCol="1" spcCol="1270" anchor="ctr" anchorCtr="0">
          <a:noAutofit/>
        </a:bodyPr>
        <a:lstStyle/>
        <a:p>
          <a:pPr marL="0" lvl="0" indent="0" algn="ctr" defTabSz="1644650">
            <a:lnSpc>
              <a:spcPct val="90000"/>
            </a:lnSpc>
            <a:spcBef>
              <a:spcPct val="0"/>
            </a:spcBef>
            <a:spcAft>
              <a:spcPct val="35000"/>
            </a:spcAft>
            <a:buNone/>
          </a:pPr>
          <a:r>
            <a:rPr kumimoji="1" lang="ja-JP" altLang="en-US" sz="3700" kern="1200" dirty="0"/>
            <a:t>好き</a:t>
          </a:r>
        </a:p>
      </dsp:txBody>
      <dsp:txXfrm>
        <a:off x="2122460" y="1568458"/>
        <a:ext cx="1046929" cy="1046929"/>
      </dsp:txXfrm>
    </dsp:sp>
    <dsp:sp modelId="{2A1CCB2E-D47D-41C0-B1B0-A2C13CC2E9E1}">
      <dsp:nvSpPr>
        <dsp:cNvPr id="0" name=""/>
        <dsp:cNvSpPr/>
      </dsp:nvSpPr>
      <dsp:spPr>
        <a:xfrm>
          <a:off x="2127721" y="2120"/>
          <a:ext cx="1036406" cy="1036406"/>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kumimoji="1" lang="ja-JP" altLang="en-US" sz="1700" kern="1200" dirty="0"/>
            <a:t>ラポール</a:t>
          </a:r>
        </a:p>
      </dsp:txBody>
      <dsp:txXfrm>
        <a:off x="2279499" y="153898"/>
        <a:ext cx="732850" cy="732850"/>
      </dsp:txXfrm>
    </dsp:sp>
    <dsp:sp modelId="{5007CB92-417C-4EFA-A0E3-20D03A9663C4}">
      <dsp:nvSpPr>
        <dsp:cNvPr id="0" name=""/>
        <dsp:cNvSpPr/>
      </dsp:nvSpPr>
      <dsp:spPr>
        <a:xfrm>
          <a:off x="3699321" y="1573720"/>
          <a:ext cx="1036406" cy="1036406"/>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kumimoji="1" lang="ja-JP" altLang="en-US" sz="1700" kern="1200" dirty="0"/>
            <a:t>ファン</a:t>
          </a:r>
        </a:p>
      </dsp:txBody>
      <dsp:txXfrm>
        <a:off x="3851099" y="1725498"/>
        <a:ext cx="732850" cy="732850"/>
      </dsp:txXfrm>
    </dsp:sp>
    <dsp:sp modelId="{F4E71E1B-6F2C-46DC-9476-9AEE5E4EF614}">
      <dsp:nvSpPr>
        <dsp:cNvPr id="0" name=""/>
        <dsp:cNvSpPr/>
      </dsp:nvSpPr>
      <dsp:spPr>
        <a:xfrm>
          <a:off x="2127721" y="3145319"/>
          <a:ext cx="1036406" cy="1036406"/>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kumimoji="1" lang="ja-JP" altLang="en-US" sz="1700" kern="1200" dirty="0"/>
            <a:t>愛媛県</a:t>
          </a:r>
        </a:p>
      </dsp:txBody>
      <dsp:txXfrm>
        <a:off x="2279499" y="3297097"/>
        <a:ext cx="732850" cy="732850"/>
      </dsp:txXfrm>
    </dsp:sp>
    <dsp:sp modelId="{89C448F2-1312-4E67-8F40-98C924EB198B}">
      <dsp:nvSpPr>
        <dsp:cNvPr id="0" name=""/>
        <dsp:cNvSpPr/>
      </dsp:nvSpPr>
      <dsp:spPr>
        <a:xfrm>
          <a:off x="556122" y="1573720"/>
          <a:ext cx="1036406" cy="1036406"/>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kumimoji="1" lang="ja-JP" altLang="en-US" sz="1700" kern="1200" dirty="0"/>
            <a:t>生産者</a:t>
          </a:r>
        </a:p>
      </dsp:txBody>
      <dsp:txXfrm>
        <a:off x="707900" y="1725498"/>
        <a:ext cx="732850" cy="73285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98FC3B-0558-448D-94CA-94793A394A81}">
      <dsp:nvSpPr>
        <dsp:cNvPr id="0" name=""/>
        <dsp:cNvSpPr/>
      </dsp:nvSpPr>
      <dsp:spPr>
        <a:xfrm>
          <a:off x="2424360" y="1270726"/>
          <a:ext cx="1576144" cy="1596815"/>
        </a:xfrm>
        <a:prstGeom prst="ellips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95" tIns="23495" rIns="23495" bIns="23495" numCol="1" spcCol="1270" anchor="ctr" anchorCtr="0">
          <a:noAutofit/>
        </a:bodyPr>
        <a:lstStyle/>
        <a:p>
          <a:pPr marL="0" lvl="0" indent="0" algn="ctr" defTabSz="1644650">
            <a:lnSpc>
              <a:spcPct val="90000"/>
            </a:lnSpc>
            <a:spcBef>
              <a:spcPct val="0"/>
            </a:spcBef>
            <a:spcAft>
              <a:spcPct val="35000"/>
            </a:spcAft>
            <a:buNone/>
          </a:pPr>
          <a:r>
            <a:rPr kumimoji="1" lang="en-US" altLang="ja-JP" sz="3700" kern="1200" dirty="0">
              <a:latin typeface="Meiryo UI" panose="020B0604030504040204" pitchFamily="50" charset="-128"/>
              <a:ea typeface="Meiryo UI" panose="020B0604030504040204" pitchFamily="50" charset="-128"/>
            </a:rPr>
            <a:t>Cafe</a:t>
          </a:r>
          <a:endParaRPr kumimoji="1" lang="ja-JP" altLang="en-US" sz="3700" kern="1200" dirty="0">
            <a:latin typeface="Meiryo UI" panose="020B0604030504040204" pitchFamily="50" charset="-128"/>
            <a:ea typeface="Meiryo UI" panose="020B0604030504040204" pitchFamily="50" charset="-128"/>
          </a:endParaRPr>
        </a:p>
      </dsp:txBody>
      <dsp:txXfrm>
        <a:off x="2655181" y="1504574"/>
        <a:ext cx="1114502" cy="1129119"/>
      </dsp:txXfrm>
    </dsp:sp>
    <dsp:sp modelId="{9F1185F3-0A75-4BB9-A14B-0621B55E2834}">
      <dsp:nvSpPr>
        <dsp:cNvPr id="0" name=""/>
        <dsp:cNvSpPr/>
      </dsp:nvSpPr>
      <dsp:spPr>
        <a:xfrm rot="16200000">
          <a:off x="3048473" y="1093605"/>
          <a:ext cx="327918" cy="26323"/>
        </a:xfrm>
        <a:custGeom>
          <a:avLst/>
          <a:gdLst/>
          <a:ahLst/>
          <a:cxnLst/>
          <a:rect l="0" t="0" r="0" b="0"/>
          <a:pathLst>
            <a:path>
              <a:moveTo>
                <a:pt x="0" y="13161"/>
              </a:moveTo>
              <a:lnTo>
                <a:pt x="327918" y="13161"/>
              </a:lnTo>
            </a:path>
          </a:pathLst>
        </a:custGeom>
        <a:noFill/>
        <a:ln w="1270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a:latin typeface="Meiryo UI" panose="020B0604030504040204" pitchFamily="50" charset="-128"/>
            <a:ea typeface="Meiryo UI" panose="020B0604030504040204" pitchFamily="50" charset="-128"/>
          </a:endParaRPr>
        </a:p>
      </dsp:txBody>
      <dsp:txXfrm>
        <a:off x="3204235" y="1098569"/>
        <a:ext cx="16395" cy="16395"/>
      </dsp:txXfrm>
    </dsp:sp>
    <dsp:sp modelId="{E58BB945-7959-4D45-92EB-9F61FBF55412}">
      <dsp:nvSpPr>
        <dsp:cNvPr id="0" name=""/>
        <dsp:cNvSpPr/>
      </dsp:nvSpPr>
      <dsp:spPr>
        <a:xfrm>
          <a:off x="2742646" y="3234"/>
          <a:ext cx="939573" cy="939573"/>
        </a:xfrm>
        <a:prstGeom prst="ellips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kumimoji="1" lang="ja-JP" altLang="en-US" sz="1600" kern="1200" dirty="0">
              <a:latin typeface="Meiryo UI" panose="020B0604030504040204" pitchFamily="50" charset="-128"/>
              <a:ea typeface="Meiryo UI" panose="020B0604030504040204" pitchFamily="50" charset="-128"/>
            </a:rPr>
            <a:t>デザイン</a:t>
          </a:r>
        </a:p>
      </dsp:txBody>
      <dsp:txXfrm>
        <a:off x="2880243" y="140831"/>
        <a:ext cx="664379" cy="664379"/>
      </dsp:txXfrm>
    </dsp:sp>
    <dsp:sp modelId="{B93BC280-0267-4DFC-8257-41405E932C66}">
      <dsp:nvSpPr>
        <dsp:cNvPr id="0" name=""/>
        <dsp:cNvSpPr/>
      </dsp:nvSpPr>
      <dsp:spPr>
        <a:xfrm rot="18900000">
          <a:off x="3724515" y="1377321"/>
          <a:ext cx="333136" cy="26323"/>
        </a:xfrm>
        <a:custGeom>
          <a:avLst/>
          <a:gdLst/>
          <a:ahLst/>
          <a:cxnLst/>
          <a:rect l="0" t="0" r="0" b="0"/>
          <a:pathLst>
            <a:path>
              <a:moveTo>
                <a:pt x="0" y="13161"/>
              </a:moveTo>
              <a:lnTo>
                <a:pt x="333136" y="13161"/>
              </a:lnTo>
            </a:path>
          </a:pathLst>
        </a:custGeom>
        <a:noFill/>
        <a:ln w="1270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a:latin typeface="Meiryo UI" panose="020B0604030504040204" pitchFamily="50" charset="-128"/>
            <a:ea typeface="Meiryo UI" panose="020B0604030504040204" pitchFamily="50" charset="-128"/>
          </a:endParaRPr>
        </a:p>
      </dsp:txBody>
      <dsp:txXfrm>
        <a:off x="3882755" y="1382154"/>
        <a:ext cx="16656" cy="16656"/>
      </dsp:txXfrm>
    </dsp:sp>
    <dsp:sp modelId="{516853A0-9771-4482-9C38-928484737ADA}">
      <dsp:nvSpPr>
        <dsp:cNvPr id="0" name=""/>
        <dsp:cNvSpPr/>
      </dsp:nvSpPr>
      <dsp:spPr>
        <a:xfrm>
          <a:off x="3871268" y="470724"/>
          <a:ext cx="939573" cy="939573"/>
        </a:xfrm>
        <a:prstGeom prst="ellips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kumimoji="1" lang="ja-JP" altLang="en-US" sz="1600" kern="1200" dirty="0">
              <a:latin typeface="Meiryo UI" panose="020B0604030504040204" pitchFamily="50" charset="-128"/>
              <a:ea typeface="Meiryo UI" panose="020B0604030504040204" pitchFamily="50" charset="-128"/>
            </a:rPr>
            <a:t>メニュー</a:t>
          </a:r>
        </a:p>
      </dsp:txBody>
      <dsp:txXfrm>
        <a:off x="4008865" y="608321"/>
        <a:ext cx="664379" cy="664379"/>
      </dsp:txXfrm>
    </dsp:sp>
    <dsp:sp modelId="{39827024-6077-4731-9B90-E1161458432C}">
      <dsp:nvSpPr>
        <dsp:cNvPr id="0" name=""/>
        <dsp:cNvSpPr/>
      </dsp:nvSpPr>
      <dsp:spPr>
        <a:xfrm>
          <a:off x="4000505" y="2055972"/>
          <a:ext cx="338254" cy="26323"/>
        </a:xfrm>
        <a:custGeom>
          <a:avLst/>
          <a:gdLst/>
          <a:ahLst/>
          <a:cxnLst/>
          <a:rect l="0" t="0" r="0" b="0"/>
          <a:pathLst>
            <a:path>
              <a:moveTo>
                <a:pt x="0" y="13161"/>
              </a:moveTo>
              <a:lnTo>
                <a:pt x="338254" y="13161"/>
              </a:lnTo>
            </a:path>
          </a:pathLst>
        </a:custGeom>
        <a:noFill/>
        <a:ln w="1270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a:latin typeface="Meiryo UI" panose="020B0604030504040204" pitchFamily="50" charset="-128"/>
            <a:ea typeface="Meiryo UI" panose="020B0604030504040204" pitchFamily="50" charset="-128"/>
          </a:endParaRPr>
        </a:p>
      </dsp:txBody>
      <dsp:txXfrm>
        <a:off x="4161175" y="2060678"/>
        <a:ext cx="16912" cy="16912"/>
      </dsp:txXfrm>
    </dsp:sp>
    <dsp:sp modelId="{6C18AE0C-42B1-4172-9708-3C0A7FE50806}">
      <dsp:nvSpPr>
        <dsp:cNvPr id="0" name=""/>
        <dsp:cNvSpPr/>
      </dsp:nvSpPr>
      <dsp:spPr>
        <a:xfrm>
          <a:off x="4338759" y="1599347"/>
          <a:ext cx="939573" cy="939573"/>
        </a:xfrm>
        <a:prstGeom prst="ellips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kumimoji="1" lang="ja-JP" altLang="en-US" sz="1600" kern="1200" dirty="0">
              <a:latin typeface="Meiryo UI" panose="020B0604030504040204" pitchFamily="50" charset="-128"/>
              <a:ea typeface="Meiryo UI" panose="020B0604030504040204" pitchFamily="50" charset="-128"/>
            </a:rPr>
            <a:t>シェアキッチン</a:t>
          </a:r>
        </a:p>
      </dsp:txBody>
      <dsp:txXfrm>
        <a:off x="4476356" y="1736944"/>
        <a:ext cx="664379" cy="664379"/>
      </dsp:txXfrm>
    </dsp:sp>
    <dsp:sp modelId="{2F3A097C-BE78-4767-A136-92941C6C21EB}">
      <dsp:nvSpPr>
        <dsp:cNvPr id="0" name=""/>
        <dsp:cNvSpPr/>
      </dsp:nvSpPr>
      <dsp:spPr>
        <a:xfrm rot="2700000">
          <a:off x="3724515" y="2734624"/>
          <a:ext cx="333136" cy="26323"/>
        </a:xfrm>
        <a:custGeom>
          <a:avLst/>
          <a:gdLst/>
          <a:ahLst/>
          <a:cxnLst/>
          <a:rect l="0" t="0" r="0" b="0"/>
          <a:pathLst>
            <a:path>
              <a:moveTo>
                <a:pt x="0" y="13161"/>
              </a:moveTo>
              <a:lnTo>
                <a:pt x="333136" y="13161"/>
              </a:lnTo>
            </a:path>
          </a:pathLst>
        </a:custGeom>
        <a:noFill/>
        <a:ln w="1270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a:latin typeface="Meiryo UI" panose="020B0604030504040204" pitchFamily="50" charset="-128"/>
            <a:ea typeface="Meiryo UI" panose="020B0604030504040204" pitchFamily="50" charset="-128"/>
          </a:endParaRPr>
        </a:p>
      </dsp:txBody>
      <dsp:txXfrm>
        <a:off x="3882755" y="2739457"/>
        <a:ext cx="16656" cy="16656"/>
      </dsp:txXfrm>
    </dsp:sp>
    <dsp:sp modelId="{2CED4A01-3D95-4D47-A32B-E638110F62D1}">
      <dsp:nvSpPr>
        <dsp:cNvPr id="0" name=""/>
        <dsp:cNvSpPr/>
      </dsp:nvSpPr>
      <dsp:spPr>
        <a:xfrm>
          <a:off x="3871268" y="2727970"/>
          <a:ext cx="939573" cy="939573"/>
        </a:xfrm>
        <a:prstGeom prst="ellips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kumimoji="1" lang="ja-JP" altLang="en-US" sz="1600" kern="1200" dirty="0">
              <a:latin typeface="Meiryo UI" panose="020B0604030504040204" pitchFamily="50" charset="-128"/>
              <a:ea typeface="Meiryo UI" panose="020B0604030504040204" pitchFamily="50" charset="-128"/>
            </a:rPr>
            <a:t>シェアカフェ</a:t>
          </a:r>
        </a:p>
      </dsp:txBody>
      <dsp:txXfrm>
        <a:off x="4008865" y="2865567"/>
        <a:ext cx="664379" cy="664379"/>
      </dsp:txXfrm>
    </dsp:sp>
    <dsp:sp modelId="{EF41E12A-429A-429C-BB01-AE5C64B70500}">
      <dsp:nvSpPr>
        <dsp:cNvPr id="0" name=""/>
        <dsp:cNvSpPr/>
      </dsp:nvSpPr>
      <dsp:spPr>
        <a:xfrm rot="5400000">
          <a:off x="3048473" y="3018339"/>
          <a:ext cx="327918" cy="26323"/>
        </a:xfrm>
        <a:custGeom>
          <a:avLst/>
          <a:gdLst/>
          <a:ahLst/>
          <a:cxnLst/>
          <a:rect l="0" t="0" r="0" b="0"/>
          <a:pathLst>
            <a:path>
              <a:moveTo>
                <a:pt x="0" y="13161"/>
              </a:moveTo>
              <a:lnTo>
                <a:pt x="327918" y="13161"/>
              </a:lnTo>
            </a:path>
          </a:pathLst>
        </a:custGeom>
        <a:noFill/>
        <a:ln w="1270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a:latin typeface="Meiryo UI" panose="020B0604030504040204" pitchFamily="50" charset="-128"/>
            <a:ea typeface="Meiryo UI" panose="020B0604030504040204" pitchFamily="50" charset="-128"/>
          </a:endParaRPr>
        </a:p>
      </dsp:txBody>
      <dsp:txXfrm>
        <a:off x="3204235" y="3023303"/>
        <a:ext cx="16395" cy="16395"/>
      </dsp:txXfrm>
    </dsp:sp>
    <dsp:sp modelId="{892E2EFC-11DF-458C-9FF9-B0F5A256CEFE}">
      <dsp:nvSpPr>
        <dsp:cNvPr id="0" name=""/>
        <dsp:cNvSpPr/>
      </dsp:nvSpPr>
      <dsp:spPr>
        <a:xfrm>
          <a:off x="2742646" y="3195460"/>
          <a:ext cx="939573" cy="939573"/>
        </a:xfrm>
        <a:prstGeom prst="ellips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kumimoji="1" lang="ja-JP" altLang="en-US" sz="1600" kern="1200" dirty="0">
              <a:latin typeface="Meiryo UI" panose="020B0604030504040204" pitchFamily="50" charset="-128"/>
              <a:ea typeface="Meiryo UI" panose="020B0604030504040204" pitchFamily="50" charset="-128"/>
            </a:rPr>
            <a:t>出資</a:t>
          </a:r>
        </a:p>
      </dsp:txBody>
      <dsp:txXfrm>
        <a:off x="2880243" y="3333057"/>
        <a:ext cx="664379" cy="664379"/>
      </dsp:txXfrm>
    </dsp:sp>
    <dsp:sp modelId="{72FC727B-69AD-4403-8100-E10B76DCF1A9}">
      <dsp:nvSpPr>
        <dsp:cNvPr id="0" name=""/>
        <dsp:cNvSpPr/>
      </dsp:nvSpPr>
      <dsp:spPr>
        <a:xfrm rot="8100000">
          <a:off x="2367213" y="2734624"/>
          <a:ext cx="333136" cy="26323"/>
        </a:xfrm>
        <a:custGeom>
          <a:avLst/>
          <a:gdLst/>
          <a:ahLst/>
          <a:cxnLst/>
          <a:rect l="0" t="0" r="0" b="0"/>
          <a:pathLst>
            <a:path>
              <a:moveTo>
                <a:pt x="0" y="13161"/>
              </a:moveTo>
              <a:lnTo>
                <a:pt x="333136" y="13161"/>
              </a:lnTo>
            </a:path>
          </a:pathLst>
        </a:custGeom>
        <a:noFill/>
        <a:ln w="1270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a:latin typeface="Meiryo UI" panose="020B0604030504040204" pitchFamily="50" charset="-128"/>
            <a:ea typeface="Meiryo UI" panose="020B0604030504040204" pitchFamily="50" charset="-128"/>
          </a:endParaRPr>
        </a:p>
      </dsp:txBody>
      <dsp:txXfrm rot="10800000">
        <a:off x="2525453" y="2739457"/>
        <a:ext cx="16656" cy="16656"/>
      </dsp:txXfrm>
    </dsp:sp>
    <dsp:sp modelId="{0EAFAC80-88FD-4F9B-B426-D6C7CE25B9A0}">
      <dsp:nvSpPr>
        <dsp:cNvPr id="0" name=""/>
        <dsp:cNvSpPr/>
      </dsp:nvSpPr>
      <dsp:spPr>
        <a:xfrm>
          <a:off x="1614023" y="2727970"/>
          <a:ext cx="939573" cy="939573"/>
        </a:xfrm>
        <a:prstGeom prst="ellips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kumimoji="1" lang="ja-JP" altLang="en-US" sz="1600" kern="1200" dirty="0">
              <a:latin typeface="Meiryo UI" panose="020B0604030504040204" pitchFamily="50" charset="-128"/>
              <a:ea typeface="Meiryo UI" panose="020B0604030504040204" pitchFamily="50" charset="-128"/>
            </a:rPr>
            <a:t>教育</a:t>
          </a:r>
        </a:p>
      </dsp:txBody>
      <dsp:txXfrm>
        <a:off x="1751620" y="2865567"/>
        <a:ext cx="664379" cy="664379"/>
      </dsp:txXfrm>
    </dsp:sp>
    <dsp:sp modelId="{E3354FF2-720C-40C4-B451-1367B929322F}">
      <dsp:nvSpPr>
        <dsp:cNvPr id="0" name=""/>
        <dsp:cNvSpPr/>
      </dsp:nvSpPr>
      <dsp:spPr>
        <a:xfrm rot="10800000">
          <a:off x="2086106" y="2055972"/>
          <a:ext cx="338254" cy="26323"/>
        </a:xfrm>
        <a:custGeom>
          <a:avLst/>
          <a:gdLst/>
          <a:ahLst/>
          <a:cxnLst/>
          <a:rect l="0" t="0" r="0" b="0"/>
          <a:pathLst>
            <a:path>
              <a:moveTo>
                <a:pt x="0" y="13161"/>
              </a:moveTo>
              <a:lnTo>
                <a:pt x="338254" y="13161"/>
              </a:lnTo>
            </a:path>
          </a:pathLst>
        </a:custGeom>
        <a:noFill/>
        <a:ln w="1270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a:latin typeface="Meiryo UI" panose="020B0604030504040204" pitchFamily="50" charset="-128"/>
            <a:ea typeface="Meiryo UI" panose="020B0604030504040204" pitchFamily="50" charset="-128"/>
          </a:endParaRPr>
        </a:p>
      </dsp:txBody>
      <dsp:txXfrm rot="10800000">
        <a:off x="2246777" y="2060678"/>
        <a:ext cx="16912" cy="16912"/>
      </dsp:txXfrm>
    </dsp:sp>
    <dsp:sp modelId="{1B573957-F43C-477D-A4DA-50F370D1398F}">
      <dsp:nvSpPr>
        <dsp:cNvPr id="0" name=""/>
        <dsp:cNvSpPr/>
      </dsp:nvSpPr>
      <dsp:spPr>
        <a:xfrm>
          <a:off x="1146532" y="1599347"/>
          <a:ext cx="939573" cy="939573"/>
        </a:xfrm>
        <a:prstGeom prst="ellips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kumimoji="1" lang="en-US" altLang="ja-JP" sz="1600" kern="1200" dirty="0">
              <a:latin typeface="Meiryo UI" panose="020B0604030504040204" pitchFamily="50" charset="-128"/>
              <a:ea typeface="Meiryo UI" panose="020B0604030504040204" pitchFamily="50" charset="-128"/>
            </a:rPr>
            <a:t>SNS</a:t>
          </a:r>
          <a:endParaRPr kumimoji="1" lang="ja-JP" altLang="en-US" sz="1600" kern="1200" dirty="0">
            <a:latin typeface="Meiryo UI" panose="020B0604030504040204" pitchFamily="50" charset="-128"/>
            <a:ea typeface="Meiryo UI" panose="020B0604030504040204" pitchFamily="50" charset="-128"/>
          </a:endParaRPr>
        </a:p>
      </dsp:txBody>
      <dsp:txXfrm>
        <a:off x="1284129" y="1736944"/>
        <a:ext cx="664379" cy="664379"/>
      </dsp:txXfrm>
    </dsp:sp>
    <dsp:sp modelId="{5A51D600-0B37-4C4B-AE5C-70E67B352839}">
      <dsp:nvSpPr>
        <dsp:cNvPr id="0" name=""/>
        <dsp:cNvSpPr/>
      </dsp:nvSpPr>
      <dsp:spPr>
        <a:xfrm rot="13500000">
          <a:off x="2367213" y="1377321"/>
          <a:ext cx="333136" cy="26323"/>
        </a:xfrm>
        <a:custGeom>
          <a:avLst/>
          <a:gdLst/>
          <a:ahLst/>
          <a:cxnLst/>
          <a:rect l="0" t="0" r="0" b="0"/>
          <a:pathLst>
            <a:path>
              <a:moveTo>
                <a:pt x="0" y="13161"/>
              </a:moveTo>
              <a:lnTo>
                <a:pt x="333136" y="13161"/>
              </a:lnTo>
            </a:path>
          </a:pathLst>
        </a:custGeom>
        <a:noFill/>
        <a:ln w="1270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a:latin typeface="Meiryo UI" panose="020B0604030504040204" pitchFamily="50" charset="-128"/>
            <a:ea typeface="Meiryo UI" panose="020B0604030504040204" pitchFamily="50" charset="-128"/>
          </a:endParaRPr>
        </a:p>
      </dsp:txBody>
      <dsp:txXfrm rot="10800000">
        <a:off x="2525453" y="1382154"/>
        <a:ext cx="16656" cy="16656"/>
      </dsp:txXfrm>
    </dsp:sp>
    <dsp:sp modelId="{B6619EBC-5DCF-43DC-BA92-CC1BC23300D5}">
      <dsp:nvSpPr>
        <dsp:cNvPr id="0" name=""/>
        <dsp:cNvSpPr/>
      </dsp:nvSpPr>
      <dsp:spPr>
        <a:xfrm>
          <a:off x="1614023" y="470724"/>
          <a:ext cx="939573" cy="939573"/>
        </a:xfrm>
        <a:prstGeom prst="ellips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kumimoji="1" lang="ja-JP" altLang="en-US" sz="1600" kern="1200" dirty="0">
              <a:latin typeface="Meiryo UI" panose="020B0604030504040204" pitchFamily="50" charset="-128"/>
              <a:ea typeface="Meiryo UI" panose="020B0604030504040204" pitchFamily="50" charset="-128"/>
            </a:rPr>
            <a:t>商品開発</a:t>
          </a:r>
        </a:p>
      </dsp:txBody>
      <dsp:txXfrm>
        <a:off x="1751620" y="608321"/>
        <a:ext cx="664379" cy="66437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EE4CE4-3511-466B-8723-9FD1C8E94079}">
      <dsp:nvSpPr>
        <dsp:cNvPr id="0" name=""/>
        <dsp:cNvSpPr/>
      </dsp:nvSpPr>
      <dsp:spPr>
        <a:xfrm>
          <a:off x="1680394" y="491569"/>
          <a:ext cx="2033330" cy="1016665"/>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kumimoji="1" lang="ja-JP" altLang="en-US" sz="3300" kern="1200" dirty="0">
              <a:latin typeface="Meiryo UI" panose="020B0604030504040204" pitchFamily="50" charset="-128"/>
              <a:ea typeface="Meiryo UI" panose="020B0604030504040204" pitchFamily="50" charset="-128"/>
            </a:rPr>
            <a:t>パートナー</a:t>
          </a:r>
        </a:p>
      </dsp:txBody>
      <dsp:txXfrm>
        <a:off x="1710171" y="521346"/>
        <a:ext cx="1973776" cy="957111"/>
      </dsp:txXfrm>
    </dsp:sp>
    <dsp:sp modelId="{7E30D5F2-F98E-4C21-AB7C-7F20B0BACE49}">
      <dsp:nvSpPr>
        <dsp:cNvPr id="0" name=""/>
        <dsp:cNvSpPr/>
      </dsp:nvSpPr>
      <dsp:spPr>
        <a:xfrm rot="3600000">
          <a:off x="3006746" y="2275885"/>
          <a:ext cx="1059446" cy="355832"/>
        </a:xfrm>
        <a:prstGeom prst="lef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kumimoji="1" lang="ja-JP" altLang="en-US" sz="1100" kern="1200">
            <a:latin typeface="Meiryo UI" panose="020B0604030504040204" pitchFamily="50" charset="-128"/>
            <a:ea typeface="Meiryo UI" panose="020B0604030504040204" pitchFamily="50" charset="-128"/>
          </a:endParaRPr>
        </a:p>
      </dsp:txBody>
      <dsp:txXfrm>
        <a:off x="3113496" y="2347051"/>
        <a:ext cx="845946" cy="213500"/>
      </dsp:txXfrm>
    </dsp:sp>
    <dsp:sp modelId="{A900E0A3-8BAC-4423-A9BC-4636CB20A0B1}">
      <dsp:nvSpPr>
        <dsp:cNvPr id="0" name=""/>
        <dsp:cNvSpPr/>
      </dsp:nvSpPr>
      <dsp:spPr>
        <a:xfrm>
          <a:off x="3359214" y="3399369"/>
          <a:ext cx="2033330" cy="1016665"/>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kumimoji="1" lang="ja-JP" altLang="en-US" sz="3300" kern="1200" dirty="0">
              <a:latin typeface="Meiryo UI" panose="020B0604030504040204" pitchFamily="50" charset="-128"/>
              <a:ea typeface="Meiryo UI" panose="020B0604030504040204" pitchFamily="50" charset="-128"/>
            </a:rPr>
            <a:t>生産者</a:t>
          </a:r>
        </a:p>
      </dsp:txBody>
      <dsp:txXfrm>
        <a:off x="3388991" y="3429146"/>
        <a:ext cx="1973776" cy="957111"/>
      </dsp:txXfrm>
    </dsp:sp>
    <dsp:sp modelId="{0E6A9733-E5D6-4AEF-9D5F-4E759650D36D}">
      <dsp:nvSpPr>
        <dsp:cNvPr id="0" name=""/>
        <dsp:cNvSpPr/>
      </dsp:nvSpPr>
      <dsp:spPr>
        <a:xfrm rot="10800000">
          <a:off x="2167336" y="3729785"/>
          <a:ext cx="1059446" cy="355832"/>
        </a:xfrm>
        <a:prstGeom prst="lef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kumimoji="1" lang="ja-JP" altLang="en-US" sz="1100" kern="1200">
            <a:latin typeface="Meiryo UI" panose="020B0604030504040204" pitchFamily="50" charset="-128"/>
            <a:ea typeface="Meiryo UI" panose="020B0604030504040204" pitchFamily="50" charset="-128"/>
          </a:endParaRPr>
        </a:p>
      </dsp:txBody>
      <dsp:txXfrm rot="10800000">
        <a:off x="2274086" y="3800951"/>
        <a:ext cx="845946" cy="213500"/>
      </dsp:txXfrm>
    </dsp:sp>
    <dsp:sp modelId="{B2AFA2BB-C0F8-4E5E-BB32-41CCB69870FA}">
      <dsp:nvSpPr>
        <dsp:cNvPr id="0" name=""/>
        <dsp:cNvSpPr/>
      </dsp:nvSpPr>
      <dsp:spPr>
        <a:xfrm>
          <a:off x="1575" y="3399369"/>
          <a:ext cx="2033330" cy="1016665"/>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kumimoji="1" lang="ja-JP" altLang="en-US" sz="3300" kern="1200" dirty="0">
              <a:latin typeface="Meiryo UI" panose="020B0604030504040204" pitchFamily="50" charset="-128"/>
              <a:ea typeface="Meiryo UI" panose="020B0604030504040204" pitchFamily="50" charset="-128"/>
            </a:rPr>
            <a:t>支援者</a:t>
          </a:r>
        </a:p>
      </dsp:txBody>
      <dsp:txXfrm>
        <a:off x="31352" y="3429146"/>
        <a:ext cx="1973776" cy="957111"/>
      </dsp:txXfrm>
    </dsp:sp>
    <dsp:sp modelId="{AA30F25D-14EA-45EE-B39D-2DE247E8D3C2}">
      <dsp:nvSpPr>
        <dsp:cNvPr id="0" name=""/>
        <dsp:cNvSpPr/>
      </dsp:nvSpPr>
      <dsp:spPr>
        <a:xfrm rot="18000000">
          <a:off x="1327926" y="2275885"/>
          <a:ext cx="1059446" cy="355832"/>
        </a:xfrm>
        <a:prstGeom prst="lef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kumimoji="1" lang="ja-JP" altLang="en-US" sz="1100" kern="1200">
            <a:latin typeface="Meiryo UI" panose="020B0604030504040204" pitchFamily="50" charset="-128"/>
            <a:ea typeface="Meiryo UI" panose="020B0604030504040204" pitchFamily="50" charset="-128"/>
          </a:endParaRPr>
        </a:p>
      </dsp:txBody>
      <dsp:txXfrm>
        <a:off x="1434676" y="2347051"/>
        <a:ext cx="845946" cy="21350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910E34-672F-4C08-9578-611466413D9A}">
      <dsp:nvSpPr>
        <dsp:cNvPr id="0" name=""/>
        <dsp:cNvSpPr/>
      </dsp:nvSpPr>
      <dsp:spPr>
        <a:xfrm>
          <a:off x="3355" y="1022484"/>
          <a:ext cx="1581060" cy="1581060"/>
        </a:xfrm>
        <a:prstGeom prst="roundRect">
          <a:avLst>
            <a:gd name="adj" fmla="val 10000"/>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60B04E5-FFA2-4121-AAEC-A5B001C64F08}">
      <dsp:nvSpPr>
        <dsp:cNvPr id="0" name=""/>
        <dsp:cNvSpPr/>
      </dsp:nvSpPr>
      <dsp:spPr>
        <a:xfrm>
          <a:off x="236626" y="2302100"/>
          <a:ext cx="1581060" cy="158106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kumimoji="1" lang="ja-JP" altLang="en-US" sz="1700" kern="1200" dirty="0"/>
            <a:t>商品開発</a:t>
          </a:r>
        </a:p>
        <a:p>
          <a:pPr marL="114300" lvl="1" indent="-114300" algn="l" defTabSz="577850">
            <a:lnSpc>
              <a:spcPct val="90000"/>
            </a:lnSpc>
            <a:spcBef>
              <a:spcPct val="0"/>
            </a:spcBef>
            <a:spcAft>
              <a:spcPct val="15000"/>
            </a:spcAft>
            <a:buChar char="•"/>
          </a:pPr>
          <a:r>
            <a:rPr kumimoji="1" lang="ja-JP" altLang="en-US" sz="1300" kern="1200" dirty="0"/>
            <a:t>シェアキッチン</a:t>
          </a:r>
        </a:p>
        <a:p>
          <a:pPr marL="114300" lvl="1" indent="-114300" algn="l" defTabSz="577850">
            <a:lnSpc>
              <a:spcPct val="90000"/>
            </a:lnSpc>
            <a:spcBef>
              <a:spcPct val="0"/>
            </a:spcBef>
            <a:spcAft>
              <a:spcPct val="15000"/>
            </a:spcAft>
            <a:buChar char="•"/>
          </a:pPr>
          <a:r>
            <a:rPr kumimoji="1" lang="ja-JP" altLang="en-US" sz="1300" kern="1200" dirty="0"/>
            <a:t>メニュー化</a:t>
          </a:r>
        </a:p>
      </dsp:txBody>
      <dsp:txXfrm>
        <a:off x="282934" y="2348408"/>
        <a:ext cx="1488444" cy="1488444"/>
      </dsp:txXfrm>
    </dsp:sp>
    <dsp:sp modelId="{EFAFD630-4A2F-46D7-BCB3-7BBBF631BBB3}">
      <dsp:nvSpPr>
        <dsp:cNvPr id="0" name=""/>
        <dsp:cNvSpPr/>
      </dsp:nvSpPr>
      <dsp:spPr>
        <a:xfrm>
          <a:off x="1888963" y="1623061"/>
          <a:ext cx="304547" cy="3799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kumimoji="1" lang="ja-JP" altLang="en-US" sz="1100" kern="1200"/>
        </a:p>
      </dsp:txBody>
      <dsp:txXfrm>
        <a:off x="1888963" y="1699042"/>
        <a:ext cx="213183" cy="227944"/>
      </dsp:txXfrm>
    </dsp:sp>
    <dsp:sp modelId="{8367EE6D-E9D7-45D5-A5C6-44E77A445473}">
      <dsp:nvSpPr>
        <dsp:cNvPr id="0" name=""/>
        <dsp:cNvSpPr/>
      </dsp:nvSpPr>
      <dsp:spPr>
        <a:xfrm>
          <a:off x="2454551" y="1022484"/>
          <a:ext cx="1581060" cy="1581060"/>
        </a:xfrm>
        <a:prstGeom prst="roundRect">
          <a:avLst>
            <a:gd name="adj" fmla="val 10000"/>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681E5C0-7E8B-45C3-983D-8CFCB3E6E82C}">
      <dsp:nvSpPr>
        <dsp:cNvPr id="0" name=""/>
        <dsp:cNvSpPr/>
      </dsp:nvSpPr>
      <dsp:spPr>
        <a:xfrm>
          <a:off x="2628722" y="2362828"/>
          <a:ext cx="1581060" cy="158106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kumimoji="1" lang="ja-JP" altLang="en-US" sz="1700" kern="1200" dirty="0"/>
            <a:t>シェアカフェ</a:t>
          </a:r>
        </a:p>
        <a:p>
          <a:pPr marL="114300" lvl="1" indent="-114300" algn="l" defTabSz="577850">
            <a:lnSpc>
              <a:spcPct val="90000"/>
            </a:lnSpc>
            <a:spcBef>
              <a:spcPct val="0"/>
            </a:spcBef>
            <a:spcAft>
              <a:spcPct val="15000"/>
            </a:spcAft>
            <a:buChar char="•"/>
          </a:pPr>
          <a:r>
            <a:rPr kumimoji="1" lang="ja-JP" altLang="en-US" sz="1300" kern="1200" dirty="0"/>
            <a:t>コミュニティ</a:t>
          </a:r>
        </a:p>
        <a:p>
          <a:pPr marL="114300" lvl="1" indent="-114300" algn="l" defTabSz="577850">
            <a:lnSpc>
              <a:spcPct val="90000"/>
            </a:lnSpc>
            <a:spcBef>
              <a:spcPct val="0"/>
            </a:spcBef>
            <a:spcAft>
              <a:spcPct val="15000"/>
            </a:spcAft>
            <a:buChar char="•"/>
          </a:pPr>
          <a:endParaRPr kumimoji="1" lang="ja-JP" altLang="en-US" sz="1300" kern="1200" dirty="0"/>
        </a:p>
      </dsp:txBody>
      <dsp:txXfrm>
        <a:off x="2675030" y="2409136"/>
        <a:ext cx="1488444" cy="1488444"/>
      </dsp:txXfrm>
    </dsp:sp>
    <dsp:sp modelId="{C860558D-647C-4189-B69F-3C7C7F8D0F19}">
      <dsp:nvSpPr>
        <dsp:cNvPr id="0" name=""/>
        <dsp:cNvSpPr/>
      </dsp:nvSpPr>
      <dsp:spPr>
        <a:xfrm>
          <a:off x="4340158" y="1623061"/>
          <a:ext cx="304547" cy="3799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kumimoji="1" lang="ja-JP" altLang="en-US" sz="1100" kern="1200"/>
        </a:p>
      </dsp:txBody>
      <dsp:txXfrm>
        <a:off x="4340158" y="1699042"/>
        <a:ext cx="213183" cy="227944"/>
      </dsp:txXfrm>
    </dsp:sp>
    <dsp:sp modelId="{4327CD7B-BDEF-4AF2-8D5D-F2776A9554BA}">
      <dsp:nvSpPr>
        <dsp:cNvPr id="0" name=""/>
        <dsp:cNvSpPr/>
      </dsp:nvSpPr>
      <dsp:spPr>
        <a:xfrm>
          <a:off x="4905746" y="1022484"/>
          <a:ext cx="1581060" cy="1581060"/>
        </a:xfrm>
        <a:prstGeom prst="roundRect">
          <a:avLst>
            <a:gd name="adj" fmla="val 10000"/>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A4E1F67-D744-4B27-AF86-D7C3B1A493E8}">
      <dsp:nvSpPr>
        <dsp:cNvPr id="0" name=""/>
        <dsp:cNvSpPr/>
      </dsp:nvSpPr>
      <dsp:spPr>
        <a:xfrm>
          <a:off x="5039110" y="2302100"/>
          <a:ext cx="1581060" cy="158106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kumimoji="1" lang="ja-JP" altLang="en-US" sz="1700" kern="1200" dirty="0"/>
            <a:t>地域活性</a:t>
          </a:r>
        </a:p>
        <a:p>
          <a:pPr marL="114300" lvl="1" indent="-114300" algn="l" defTabSz="577850">
            <a:lnSpc>
              <a:spcPct val="90000"/>
            </a:lnSpc>
            <a:spcBef>
              <a:spcPct val="0"/>
            </a:spcBef>
            <a:spcAft>
              <a:spcPct val="15000"/>
            </a:spcAft>
            <a:buChar char="•"/>
          </a:pPr>
          <a:r>
            <a:rPr kumimoji="1" lang="ja-JP" altLang="en-US" sz="1300" kern="1200" dirty="0"/>
            <a:t>店舗</a:t>
          </a:r>
        </a:p>
        <a:p>
          <a:pPr marL="114300" lvl="1" indent="-114300" algn="l" defTabSz="577850">
            <a:lnSpc>
              <a:spcPct val="90000"/>
            </a:lnSpc>
            <a:spcBef>
              <a:spcPct val="0"/>
            </a:spcBef>
            <a:spcAft>
              <a:spcPct val="15000"/>
            </a:spcAft>
            <a:buChar char="•"/>
          </a:pPr>
          <a:r>
            <a:rPr kumimoji="1" lang="ja-JP" altLang="en-US" sz="1300" kern="1200" dirty="0"/>
            <a:t>人</a:t>
          </a:r>
        </a:p>
      </dsp:txBody>
      <dsp:txXfrm>
        <a:off x="5085418" y="2348408"/>
        <a:ext cx="1488444" cy="148844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7DEA87-6B6B-4514-B894-C8258BDBD7FA}">
      <dsp:nvSpPr>
        <dsp:cNvPr id="0" name=""/>
        <dsp:cNvSpPr/>
      </dsp:nvSpPr>
      <dsp:spPr>
        <a:xfrm>
          <a:off x="19445" y="814509"/>
          <a:ext cx="6705184" cy="976530"/>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254000" bIns="155024" numCol="1" spcCol="1270" anchor="ctr" anchorCtr="0">
          <a:noAutofit/>
        </a:bodyPr>
        <a:lstStyle/>
        <a:p>
          <a:pPr marL="0" lvl="0" indent="0" algn="l" defTabSz="800100">
            <a:lnSpc>
              <a:spcPct val="90000"/>
            </a:lnSpc>
            <a:spcBef>
              <a:spcPct val="0"/>
            </a:spcBef>
            <a:spcAft>
              <a:spcPct val="35000"/>
            </a:spcAft>
            <a:buNone/>
          </a:pPr>
          <a:r>
            <a:rPr kumimoji="1" lang="ja-JP" altLang="en-US" sz="1800" b="1" kern="1200" dirty="0">
              <a:latin typeface="Meiryo UI" panose="020B0604030504040204" pitchFamily="50" charset="-128"/>
              <a:ea typeface="Meiryo UI" panose="020B0604030504040204" pitchFamily="50" charset="-128"/>
            </a:rPr>
            <a:t>共感</a:t>
          </a:r>
        </a:p>
      </dsp:txBody>
      <dsp:txXfrm>
        <a:off x="19445" y="1058642"/>
        <a:ext cx="6461052" cy="488265"/>
      </dsp:txXfrm>
    </dsp:sp>
    <dsp:sp modelId="{AC2EFB55-D879-4891-96B3-4281EC323989}">
      <dsp:nvSpPr>
        <dsp:cNvPr id="0" name=""/>
        <dsp:cNvSpPr/>
      </dsp:nvSpPr>
      <dsp:spPr>
        <a:xfrm>
          <a:off x="19445" y="1567555"/>
          <a:ext cx="2065196" cy="1881157"/>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kumimoji="1" lang="ja-JP" altLang="en-US" sz="1400" kern="1200" dirty="0">
              <a:latin typeface="Meiryo UI" panose="020B0604030504040204" pitchFamily="50" charset="-128"/>
              <a:ea typeface="Meiryo UI" panose="020B0604030504040204" pitchFamily="50" charset="-128"/>
            </a:rPr>
            <a:t>ワークショップ</a:t>
          </a:r>
          <a:endParaRPr kumimoji="1" lang="en-US" altLang="ja-JP" sz="1400" kern="1200" dirty="0">
            <a:latin typeface="Meiryo UI" panose="020B0604030504040204" pitchFamily="50" charset="-128"/>
            <a:ea typeface="Meiryo UI" panose="020B0604030504040204" pitchFamily="50" charset="-128"/>
          </a:endParaRPr>
        </a:p>
        <a:p>
          <a:pPr marL="0" lvl="0" indent="0" algn="l" defTabSz="622300">
            <a:lnSpc>
              <a:spcPct val="90000"/>
            </a:lnSpc>
            <a:spcBef>
              <a:spcPct val="0"/>
            </a:spcBef>
            <a:spcAft>
              <a:spcPct val="35000"/>
            </a:spcAft>
            <a:buNone/>
          </a:pPr>
          <a:r>
            <a:rPr kumimoji="1" lang="ja-JP" altLang="en-US" sz="1400" kern="1200" dirty="0">
              <a:latin typeface="Meiryo UI" panose="020B0604030504040204" pitchFamily="50" charset="-128"/>
              <a:ea typeface="Meiryo UI" panose="020B0604030504040204" pitchFamily="50" charset="-128"/>
            </a:rPr>
            <a:t>イベント（生産者</a:t>
          </a:r>
          <a:r>
            <a:rPr kumimoji="1" lang="en-US" altLang="ja-JP" sz="1400" kern="1200" dirty="0">
              <a:latin typeface="Meiryo UI" panose="020B0604030504040204" pitchFamily="50" charset="-128"/>
              <a:ea typeface="Meiryo UI" panose="020B0604030504040204" pitchFamily="50" charset="-128"/>
            </a:rPr>
            <a:t>×</a:t>
          </a:r>
          <a:r>
            <a:rPr kumimoji="1" lang="ja-JP" altLang="en-US" sz="1400" kern="1200" dirty="0">
              <a:latin typeface="Meiryo UI" panose="020B0604030504040204" pitchFamily="50" charset="-128"/>
              <a:ea typeface="Meiryo UI" panose="020B0604030504040204" pitchFamily="50" charset="-128"/>
            </a:rPr>
            <a:t>パティシエ）</a:t>
          </a:r>
          <a:endParaRPr kumimoji="1" lang="en-US" altLang="ja-JP" sz="1400" kern="1200" dirty="0">
            <a:latin typeface="Meiryo UI" panose="020B0604030504040204" pitchFamily="50" charset="-128"/>
            <a:ea typeface="Meiryo UI" panose="020B0604030504040204" pitchFamily="50" charset="-128"/>
          </a:endParaRPr>
        </a:p>
        <a:p>
          <a:pPr marL="0" lvl="0" indent="0" algn="l" defTabSz="622300">
            <a:lnSpc>
              <a:spcPct val="90000"/>
            </a:lnSpc>
            <a:spcBef>
              <a:spcPct val="0"/>
            </a:spcBef>
            <a:spcAft>
              <a:spcPct val="35000"/>
            </a:spcAft>
            <a:buNone/>
          </a:pPr>
          <a:r>
            <a:rPr kumimoji="1" lang="ja-JP" altLang="en-US" sz="1400" kern="1200" dirty="0">
              <a:latin typeface="Meiryo UI" panose="020B0604030504040204" pitchFamily="50" charset="-128"/>
              <a:ea typeface="Meiryo UI" panose="020B0604030504040204" pitchFamily="50" charset="-128"/>
            </a:rPr>
            <a:t>共感投資</a:t>
          </a:r>
          <a:endParaRPr kumimoji="1" lang="en-US" altLang="ja-JP" sz="1400" kern="1200" dirty="0">
            <a:latin typeface="Meiryo UI" panose="020B0604030504040204" pitchFamily="50" charset="-128"/>
            <a:ea typeface="Meiryo UI" panose="020B0604030504040204" pitchFamily="50" charset="-128"/>
          </a:endParaRPr>
        </a:p>
        <a:p>
          <a:pPr marL="0" lvl="0" indent="0" algn="l" defTabSz="622300">
            <a:lnSpc>
              <a:spcPct val="90000"/>
            </a:lnSpc>
            <a:spcBef>
              <a:spcPct val="0"/>
            </a:spcBef>
            <a:spcAft>
              <a:spcPct val="35000"/>
            </a:spcAft>
            <a:buNone/>
          </a:pPr>
          <a:r>
            <a:rPr kumimoji="1" lang="en-US" altLang="ja-JP" sz="1400" kern="1200" dirty="0">
              <a:latin typeface="Meiryo UI" panose="020B0604030504040204" pitchFamily="50" charset="-128"/>
              <a:ea typeface="Meiryo UI" panose="020B0604030504040204" pitchFamily="50" charset="-128"/>
            </a:rPr>
            <a:t>SNS</a:t>
          </a:r>
          <a:r>
            <a:rPr kumimoji="1" lang="ja-JP" altLang="en-US" sz="1400" kern="1200" dirty="0">
              <a:latin typeface="Meiryo UI" panose="020B0604030504040204" pitchFamily="50" charset="-128"/>
              <a:ea typeface="Meiryo UI" panose="020B0604030504040204" pitchFamily="50" charset="-128"/>
            </a:rPr>
            <a:t>ファンづくり</a:t>
          </a:r>
        </a:p>
      </dsp:txBody>
      <dsp:txXfrm>
        <a:off x="19445" y="1567555"/>
        <a:ext cx="2065196" cy="1881157"/>
      </dsp:txXfrm>
    </dsp:sp>
    <dsp:sp modelId="{0229AF33-E950-4BDE-ABF4-7B0BC7D4D77E}">
      <dsp:nvSpPr>
        <dsp:cNvPr id="0" name=""/>
        <dsp:cNvSpPr/>
      </dsp:nvSpPr>
      <dsp:spPr>
        <a:xfrm>
          <a:off x="2084641" y="1140019"/>
          <a:ext cx="4639987" cy="976530"/>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254000" bIns="155024" numCol="1" spcCol="1270" anchor="ctr" anchorCtr="0">
          <a:noAutofit/>
        </a:bodyPr>
        <a:lstStyle/>
        <a:p>
          <a:pPr marL="0" lvl="0" indent="0" algn="l" defTabSz="800100">
            <a:lnSpc>
              <a:spcPct val="90000"/>
            </a:lnSpc>
            <a:spcBef>
              <a:spcPct val="0"/>
            </a:spcBef>
            <a:spcAft>
              <a:spcPct val="35000"/>
            </a:spcAft>
            <a:buNone/>
          </a:pPr>
          <a:r>
            <a:rPr kumimoji="1" lang="ja-JP" altLang="en-US" sz="1800" b="1" kern="1200" dirty="0">
              <a:latin typeface="Meiryo UI" panose="020B0604030504040204" pitchFamily="50" charset="-128"/>
              <a:ea typeface="Meiryo UI" panose="020B0604030504040204" pitchFamily="50" charset="-128"/>
            </a:rPr>
            <a:t>共創</a:t>
          </a:r>
        </a:p>
      </dsp:txBody>
      <dsp:txXfrm>
        <a:off x="2084641" y="1384152"/>
        <a:ext cx="4395855" cy="488265"/>
      </dsp:txXfrm>
    </dsp:sp>
    <dsp:sp modelId="{1CAECCAB-4201-4A34-8AE1-D8359A232DC6}">
      <dsp:nvSpPr>
        <dsp:cNvPr id="0" name=""/>
        <dsp:cNvSpPr/>
      </dsp:nvSpPr>
      <dsp:spPr>
        <a:xfrm>
          <a:off x="2084641" y="1893065"/>
          <a:ext cx="2065196" cy="1881157"/>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kumimoji="1" lang="ja-JP" altLang="en-US" sz="1400" kern="1200" dirty="0">
              <a:latin typeface="Meiryo UI" panose="020B0604030504040204" pitchFamily="50" charset="-128"/>
              <a:ea typeface="Meiryo UI" panose="020B0604030504040204" pitchFamily="50" charset="-128"/>
            </a:rPr>
            <a:t>試作</a:t>
          </a:r>
          <a:endParaRPr kumimoji="1" lang="en-US" altLang="ja-JP" sz="1400" kern="1200" dirty="0">
            <a:latin typeface="Meiryo UI" panose="020B0604030504040204" pitchFamily="50" charset="-128"/>
            <a:ea typeface="Meiryo UI" panose="020B0604030504040204" pitchFamily="50" charset="-128"/>
          </a:endParaRPr>
        </a:p>
        <a:p>
          <a:pPr marL="0" lvl="0" indent="0" algn="l" defTabSz="622300">
            <a:lnSpc>
              <a:spcPct val="90000"/>
            </a:lnSpc>
            <a:spcBef>
              <a:spcPct val="0"/>
            </a:spcBef>
            <a:spcAft>
              <a:spcPct val="35000"/>
            </a:spcAft>
            <a:buNone/>
          </a:pPr>
          <a:r>
            <a:rPr kumimoji="1" lang="ja-JP" altLang="en-US" sz="1400" kern="1200" dirty="0">
              <a:latin typeface="Meiryo UI" panose="020B0604030504040204" pitchFamily="50" charset="-128"/>
              <a:ea typeface="Meiryo UI" panose="020B0604030504040204" pitchFamily="50" charset="-128"/>
            </a:rPr>
            <a:t>シェアキッチン</a:t>
          </a:r>
          <a:endParaRPr kumimoji="1" lang="en-US" altLang="ja-JP" sz="1400" kern="1200" dirty="0">
            <a:latin typeface="Meiryo UI" panose="020B0604030504040204" pitchFamily="50" charset="-128"/>
            <a:ea typeface="Meiryo UI" panose="020B0604030504040204" pitchFamily="50" charset="-128"/>
          </a:endParaRPr>
        </a:p>
        <a:p>
          <a:pPr marL="0" lvl="0" indent="0" algn="l" defTabSz="622300">
            <a:lnSpc>
              <a:spcPct val="90000"/>
            </a:lnSpc>
            <a:spcBef>
              <a:spcPct val="0"/>
            </a:spcBef>
            <a:spcAft>
              <a:spcPct val="35000"/>
            </a:spcAft>
            <a:buNone/>
          </a:pPr>
          <a:r>
            <a:rPr kumimoji="1" lang="ja-JP" altLang="en-US" sz="1400" kern="1200" dirty="0">
              <a:latin typeface="Meiryo UI" panose="020B0604030504040204" pitchFamily="50" charset="-128"/>
              <a:ea typeface="Meiryo UI" panose="020B0604030504040204" pitchFamily="50" charset="-128"/>
            </a:rPr>
            <a:t>コラボイベント</a:t>
          </a:r>
          <a:endParaRPr kumimoji="1" lang="en-US" altLang="ja-JP" sz="1400" kern="1200" dirty="0">
            <a:latin typeface="Meiryo UI" panose="020B0604030504040204" pitchFamily="50" charset="-128"/>
            <a:ea typeface="Meiryo UI" panose="020B0604030504040204" pitchFamily="50" charset="-128"/>
          </a:endParaRPr>
        </a:p>
        <a:p>
          <a:pPr marL="0" lvl="0" indent="0" algn="l" defTabSz="622300">
            <a:lnSpc>
              <a:spcPct val="90000"/>
            </a:lnSpc>
            <a:spcBef>
              <a:spcPct val="0"/>
            </a:spcBef>
            <a:spcAft>
              <a:spcPct val="35000"/>
            </a:spcAft>
            <a:buNone/>
          </a:pPr>
          <a:r>
            <a:rPr kumimoji="1" lang="ja-JP" altLang="en-US" sz="1400" kern="1200" dirty="0">
              <a:latin typeface="Meiryo UI" panose="020B0604030504040204" pitchFamily="50" charset="-128"/>
              <a:ea typeface="Meiryo UI" panose="020B0604030504040204" pitchFamily="50" charset="-128"/>
            </a:rPr>
            <a:t>クラファン</a:t>
          </a:r>
          <a:r>
            <a:rPr kumimoji="1" lang="en-US" altLang="ja-JP" sz="1400" kern="1200" dirty="0" err="1">
              <a:latin typeface="Meiryo UI" panose="020B0604030504040204" pitchFamily="50" charset="-128"/>
              <a:ea typeface="Meiryo UI" panose="020B0604030504040204" pitchFamily="50" charset="-128"/>
            </a:rPr>
            <a:t>etc</a:t>
          </a:r>
          <a:endParaRPr kumimoji="1" lang="en-US" altLang="ja-JP" sz="1400" kern="1200" dirty="0">
            <a:latin typeface="Meiryo UI" panose="020B0604030504040204" pitchFamily="50" charset="-128"/>
            <a:ea typeface="Meiryo UI" panose="020B0604030504040204" pitchFamily="50" charset="-128"/>
          </a:endParaRPr>
        </a:p>
      </dsp:txBody>
      <dsp:txXfrm>
        <a:off x="2084641" y="1893065"/>
        <a:ext cx="2065196" cy="1881157"/>
      </dsp:txXfrm>
    </dsp:sp>
    <dsp:sp modelId="{288BA818-CA8C-4243-BB1B-EA9274629889}">
      <dsp:nvSpPr>
        <dsp:cNvPr id="0" name=""/>
        <dsp:cNvSpPr/>
      </dsp:nvSpPr>
      <dsp:spPr>
        <a:xfrm>
          <a:off x="4149838" y="1465529"/>
          <a:ext cx="2574791" cy="976530"/>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254000" bIns="155024" numCol="1" spcCol="1270" anchor="ctr" anchorCtr="0">
          <a:noAutofit/>
        </a:bodyPr>
        <a:lstStyle/>
        <a:p>
          <a:pPr marL="0" lvl="0" indent="0" algn="l" defTabSz="800100">
            <a:lnSpc>
              <a:spcPct val="90000"/>
            </a:lnSpc>
            <a:spcBef>
              <a:spcPct val="0"/>
            </a:spcBef>
            <a:spcAft>
              <a:spcPct val="35000"/>
            </a:spcAft>
            <a:buNone/>
          </a:pPr>
          <a:r>
            <a:rPr kumimoji="1" lang="ja-JP" altLang="en-US" sz="1800" b="1" kern="1200" dirty="0">
              <a:latin typeface="Meiryo UI" panose="020B0604030504040204" pitchFamily="50" charset="-128"/>
              <a:ea typeface="Meiryo UI" panose="020B0604030504040204" pitchFamily="50" charset="-128"/>
            </a:rPr>
            <a:t>収益化</a:t>
          </a:r>
        </a:p>
      </dsp:txBody>
      <dsp:txXfrm>
        <a:off x="4149838" y="1709662"/>
        <a:ext cx="2330659" cy="488265"/>
      </dsp:txXfrm>
    </dsp:sp>
    <dsp:sp modelId="{DF75AF69-E547-4D9B-BD45-FB7B0219FEE4}">
      <dsp:nvSpPr>
        <dsp:cNvPr id="0" name=""/>
        <dsp:cNvSpPr/>
      </dsp:nvSpPr>
      <dsp:spPr>
        <a:xfrm>
          <a:off x="4149838" y="2218575"/>
          <a:ext cx="2065196" cy="1853626"/>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kumimoji="1" lang="ja-JP" altLang="en-US" sz="1400" kern="1200" dirty="0">
              <a:latin typeface="Meiryo UI" panose="020B0604030504040204" pitchFamily="50" charset="-128"/>
              <a:ea typeface="Meiryo UI" panose="020B0604030504040204" pitchFamily="50" charset="-128"/>
            </a:rPr>
            <a:t>商品化・カフェメニュー</a:t>
          </a:r>
          <a:endParaRPr kumimoji="1" lang="en-US" altLang="ja-JP" sz="1400" kern="1200" dirty="0">
            <a:latin typeface="Meiryo UI" panose="020B0604030504040204" pitchFamily="50" charset="-128"/>
            <a:ea typeface="Meiryo UI" panose="020B0604030504040204" pitchFamily="50" charset="-128"/>
          </a:endParaRPr>
        </a:p>
        <a:p>
          <a:pPr marL="0" lvl="0" indent="0" algn="l" defTabSz="622300">
            <a:lnSpc>
              <a:spcPct val="90000"/>
            </a:lnSpc>
            <a:spcBef>
              <a:spcPct val="0"/>
            </a:spcBef>
            <a:spcAft>
              <a:spcPct val="35000"/>
            </a:spcAft>
            <a:buNone/>
          </a:pPr>
          <a:r>
            <a:rPr kumimoji="1" lang="en-US" altLang="ja-JP" sz="1400" kern="1200" dirty="0">
              <a:latin typeface="Meiryo UI" panose="020B0604030504040204" pitchFamily="50" charset="-128"/>
              <a:ea typeface="Meiryo UI" panose="020B0604030504040204" pitchFamily="50" charset="-128"/>
            </a:rPr>
            <a:t>EC</a:t>
          </a:r>
          <a:r>
            <a:rPr kumimoji="1" lang="ja-JP" altLang="en-US" sz="1400" kern="1200" dirty="0">
              <a:latin typeface="Meiryo UI" panose="020B0604030504040204" pitchFamily="50" charset="-128"/>
              <a:ea typeface="Meiryo UI" panose="020B0604030504040204" pitchFamily="50" charset="-128"/>
            </a:rPr>
            <a:t>販売</a:t>
          </a:r>
          <a:endParaRPr kumimoji="1" lang="en-US" altLang="ja-JP" sz="1400" kern="1200" dirty="0">
            <a:latin typeface="Meiryo UI" panose="020B0604030504040204" pitchFamily="50" charset="-128"/>
            <a:ea typeface="Meiryo UI" panose="020B0604030504040204" pitchFamily="50" charset="-128"/>
          </a:endParaRPr>
        </a:p>
        <a:p>
          <a:pPr marL="0" lvl="0" indent="0" algn="l" defTabSz="622300">
            <a:lnSpc>
              <a:spcPct val="90000"/>
            </a:lnSpc>
            <a:spcBef>
              <a:spcPct val="0"/>
            </a:spcBef>
            <a:spcAft>
              <a:spcPct val="35000"/>
            </a:spcAft>
            <a:buNone/>
          </a:pPr>
          <a:r>
            <a:rPr kumimoji="1" lang="en-US" altLang="ja-JP" sz="1400" kern="1200" dirty="0">
              <a:latin typeface="Meiryo UI" panose="020B0604030504040204" pitchFamily="50" charset="-128"/>
              <a:ea typeface="Meiryo UI" panose="020B0604030504040204" pitchFamily="50" charset="-128"/>
            </a:rPr>
            <a:t>1</a:t>
          </a:r>
          <a:r>
            <a:rPr kumimoji="1" lang="ja-JP" altLang="en-US" sz="1400" kern="1200" dirty="0">
              <a:latin typeface="Meiryo UI" panose="020B0604030504040204" pitchFamily="50" charset="-128"/>
              <a:ea typeface="Meiryo UI" panose="020B0604030504040204" pitchFamily="50" charset="-128"/>
            </a:rPr>
            <a:t>日カフェ店長</a:t>
          </a:r>
          <a:endParaRPr kumimoji="1" lang="en-US" altLang="ja-JP" sz="1400" kern="1200" dirty="0">
            <a:latin typeface="Meiryo UI" panose="020B0604030504040204" pitchFamily="50" charset="-128"/>
            <a:ea typeface="Meiryo UI" panose="020B0604030504040204" pitchFamily="50" charset="-128"/>
          </a:endParaRPr>
        </a:p>
        <a:p>
          <a:pPr marL="0" lvl="0" indent="0" algn="l" defTabSz="622300">
            <a:lnSpc>
              <a:spcPct val="90000"/>
            </a:lnSpc>
            <a:spcBef>
              <a:spcPct val="0"/>
            </a:spcBef>
            <a:spcAft>
              <a:spcPct val="35000"/>
            </a:spcAft>
            <a:buNone/>
          </a:pPr>
          <a:endParaRPr kumimoji="1" lang="en-US" altLang="ja-JP" sz="1400" kern="1200" dirty="0">
            <a:latin typeface="Meiryo UI" panose="020B0604030504040204" pitchFamily="50" charset="-128"/>
            <a:ea typeface="Meiryo UI" panose="020B0604030504040204" pitchFamily="50" charset="-128"/>
          </a:endParaRPr>
        </a:p>
        <a:p>
          <a:pPr marL="0" lvl="0" indent="0" algn="l" defTabSz="622300">
            <a:lnSpc>
              <a:spcPct val="90000"/>
            </a:lnSpc>
            <a:spcBef>
              <a:spcPct val="0"/>
            </a:spcBef>
            <a:spcAft>
              <a:spcPct val="35000"/>
            </a:spcAft>
            <a:buNone/>
          </a:pPr>
          <a:endParaRPr kumimoji="1" lang="ja-JP" altLang="en-US" sz="1400" kern="1200" dirty="0">
            <a:latin typeface="Meiryo UI" panose="020B0604030504040204" pitchFamily="50" charset="-128"/>
            <a:ea typeface="Meiryo UI" panose="020B0604030504040204" pitchFamily="50" charset="-128"/>
          </a:endParaRPr>
        </a:p>
      </dsp:txBody>
      <dsp:txXfrm>
        <a:off x="4149838" y="2218575"/>
        <a:ext cx="2065196" cy="18536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C0802C-9925-4B4E-AEB9-83E62E4CBB73}">
      <dsp:nvSpPr>
        <dsp:cNvPr id="0" name=""/>
        <dsp:cNvSpPr/>
      </dsp:nvSpPr>
      <dsp:spPr>
        <a:xfrm>
          <a:off x="2387051" y="0"/>
          <a:ext cx="1193525" cy="1184451"/>
        </a:xfrm>
        <a:prstGeom prst="trapezoid">
          <a:avLst>
            <a:gd name="adj" fmla="val 50383"/>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2400300">
            <a:lnSpc>
              <a:spcPct val="90000"/>
            </a:lnSpc>
            <a:spcBef>
              <a:spcPct val="0"/>
            </a:spcBef>
            <a:spcAft>
              <a:spcPct val="35000"/>
            </a:spcAft>
            <a:buNone/>
          </a:pPr>
          <a:endParaRPr kumimoji="1" lang="ja-JP" altLang="en-US" sz="5400" kern="1200" dirty="0">
            <a:latin typeface="Meiryo UI" panose="020B0604030504040204" pitchFamily="50" charset="-128"/>
            <a:ea typeface="Meiryo UI" panose="020B0604030504040204" pitchFamily="50" charset="-128"/>
          </a:endParaRPr>
        </a:p>
      </dsp:txBody>
      <dsp:txXfrm>
        <a:off x="2387051" y="0"/>
        <a:ext cx="1193525" cy="1184451"/>
      </dsp:txXfrm>
    </dsp:sp>
    <dsp:sp modelId="{8F3111DE-0980-4166-8047-2A2E41029912}">
      <dsp:nvSpPr>
        <dsp:cNvPr id="0" name=""/>
        <dsp:cNvSpPr/>
      </dsp:nvSpPr>
      <dsp:spPr>
        <a:xfrm>
          <a:off x="1790288" y="1184451"/>
          <a:ext cx="2387051" cy="1184451"/>
        </a:xfrm>
        <a:prstGeom prst="trapezoid">
          <a:avLst>
            <a:gd name="adj" fmla="val 50383"/>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2400300">
            <a:lnSpc>
              <a:spcPct val="90000"/>
            </a:lnSpc>
            <a:spcBef>
              <a:spcPct val="0"/>
            </a:spcBef>
            <a:spcAft>
              <a:spcPct val="35000"/>
            </a:spcAft>
            <a:buNone/>
          </a:pPr>
          <a:r>
            <a:rPr kumimoji="1" lang="ja-JP" altLang="en-US" sz="5400" kern="1200" dirty="0">
              <a:latin typeface="Meiryo UI" panose="020B0604030504040204" pitchFamily="50" charset="-128"/>
              <a:ea typeface="Meiryo UI" panose="020B0604030504040204" pitchFamily="50" charset="-128"/>
            </a:rPr>
            <a:t>承認</a:t>
          </a:r>
        </a:p>
      </dsp:txBody>
      <dsp:txXfrm>
        <a:off x="2208022" y="1184451"/>
        <a:ext cx="1551583" cy="1184451"/>
      </dsp:txXfrm>
    </dsp:sp>
    <dsp:sp modelId="{00DDE158-8049-45D5-AB06-D6E71408F09A}">
      <dsp:nvSpPr>
        <dsp:cNvPr id="0" name=""/>
        <dsp:cNvSpPr/>
      </dsp:nvSpPr>
      <dsp:spPr>
        <a:xfrm>
          <a:off x="1193525" y="2368902"/>
          <a:ext cx="3580576" cy="1184451"/>
        </a:xfrm>
        <a:prstGeom prst="trapezoid">
          <a:avLst>
            <a:gd name="adj" fmla="val 50383"/>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2400300">
            <a:lnSpc>
              <a:spcPct val="90000"/>
            </a:lnSpc>
            <a:spcBef>
              <a:spcPct val="0"/>
            </a:spcBef>
            <a:spcAft>
              <a:spcPct val="35000"/>
            </a:spcAft>
            <a:buNone/>
          </a:pPr>
          <a:r>
            <a:rPr kumimoji="1" lang="ja-JP" altLang="en-US" sz="5400" kern="1200" dirty="0">
              <a:latin typeface="Meiryo UI" panose="020B0604030504040204" pitchFamily="50" charset="-128"/>
              <a:ea typeface="Meiryo UI" panose="020B0604030504040204" pitchFamily="50" charset="-128"/>
            </a:rPr>
            <a:t>所属</a:t>
          </a:r>
        </a:p>
      </dsp:txBody>
      <dsp:txXfrm>
        <a:off x="1820126" y="2368902"/>
        <a:ext cx="2327374" cy="1184451"/>
      </dsp:txXfrm>
    </dsp:sp>
    <dsp:sp modelId="{2E780B71-5B5F-499D-B2B4-5D9306F1C5B0}">
      <dsp:nvSpPr>
        <dsp:cNvPr id="0" name=""/>
        <dsp:cNvSpPr/>
      </dsp:nvSpPr>
      <dsp:spPr>
        <a:xfrm>
          <a:off x="596762" y="3553353"/>
          <a:ext cx="4774102" cy="1184451"/>
        </a:xfrm>
        <a:prstGeom prst="trapezoid">
          <a:avLst>
            <a:gd name="adj" fmla="val 50383"/>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2400300">
            <a:lnSpc>
              <a:spcPct val="90000"/>
            </a:lnSpc>
            <a:spcBef>
              <a:spcPct val="0"/>
            </a:spcBef>
            <a:spcAft>
              <a:spcPct val="35000"/>
            </a:spcAft>
            <a:buNone/>
          </a:pPr>
          <a:r>
            <a:rPr kumimoji="1" lang="ja-JP" altLang="en-US" sz="5400" kern="1200" dirty="0">
              <a:latin typeface="Meiryo UI" panose="020B0604030504040204" pitchFamily="50" charset="-128"/>
              <a:ea typeface="Meiryo UI" panose="020B0604030504040204" pitchFamily="50" charset="-128"/>
            </a:rPr>
            <a:t>安心</a:t>
          </a:r>
        </a:p>
      </dsp:txBody>
      <dsp:txXfrm>
        <a:off x="1432230" y="3553353"/>
        <a:ext cx="3103166" cy="1184451"/>
      </dsp:txXfrm>
    </dsp:sp>
    <dsp:sp modelId="{2370D956-A961-45F0-8ED4-D0BE637F0E76}">
      <dsp:nvSpPr>
        <dsp:cNvPr id="0" name=""/>
        <dsp:cNvSpPr/>
      </dsp:nvSpPr>
      <dsp:spPr>
        <a:xfrm>
          <a:off x="0" y="4737804"/>
          <a:ext cx="5967627" cy="1184451"/>
        </a:xfrm>
        <a:prstGeom prst="trapezoid">
          <a:avLst>
            <a:gd name="adj" fmla="val 50383"/>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2400300">
            <a:lnSpc>
              <a:spcPct val="90000"/>
            </a:lnSpc>
            <a:spcBef>
              <a:spcPct val="0"/>
            </a:spcBef>
            <a:spcAft>
              <a:spcPct val="35000"/>
            </a:spcAft>
            <a:buNone/>
          </a:pPr>
          <a:r>
            <a:rPr kumimoji="1" lang="ja-JP" altLang="en-US" sz="5400" kern="1200" dirty="0">
              <a:latin typeface="Meiryo UI" panose="020B0604030504040204" pitchFamily="50" charset="-128"/>
              <a:ea typeface="Meiryo UI" panose="020B0604030504040204" pitchFamily="50" charset="-128"/>
            </a:rPr>
            <a:t>生存</a:t>
          </a:r>
        </a:p>
      </dsp:txBody>
      <dsp:txXfrm>
        <a:off x="1044334" y="4737804"/>
        <a:ext cx="3878958" cy="118445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A463AC-B207-4172-AB5B-D8D84F2D1559}">
      <dsp:nvSpPr>
        <dsp:cNvPr id="0" name=""/>
        <dsp:cNvSpPr/>
      </dsp:nvSpPr>
      <dsp:spPr>
        <a:xfrm>
          <a:off x="5956590" y="667455"/>
          <a:ext cx="219382" cy="716710"/>
        </a:xfrm>
        <a:custGeom>
          <a:avLst/>
          <a:gdLst/>
          <a:ahLst/>
          <a:cxnLst/>
          <a:rect l="0" t="0" r="0" b="0"/>
          <a:pathLst>
            <a:path>
              <a:moveTo>
                <a:pt x="0" y="0"/>
              </a:moveTo>
              <a:lnTo>
                <a:pt x="0" y="716710"/>
              </a:lnTo>
              <a:lnTo>
                <a:pt x="219382" y="71671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A21595A-B220-4350-9458-A0B377559B59}">
      <dsp:nvSpPr>
        <dsp:cNvPr id="0" name=""/>
        <dsp:cNvSpPr/>
      </dsp:nvSpPr>
      <dsp:spPr>
        <a:xfrm>
          <a:off x="2884510" y="1716661"/>
          <a:ext cx="2035059" cy="392254"/>
        </a:xfrm>
        <a:custGeom>
          <a:avLst/>
          <a:gdLst/>
          <a:ahLst/>
          <a:cxnLst/>
          <a:rect l="0" t="0" r="0" b="0"/>
          <a:pathLst>
            <a:path>
              <a:moveTo>
                <a:pt x="0" y="0"/>
              </a:moveTo>
              <a:lnTo>
                <a:pt x="0" y="237090"/>
              </a:lnTo>
              <a:lnTo>
                <a:pt x="2035059" y="237090"/>
              </a:lnTo>
              <a:lnTo>
                <a:pt x="2035059" y="39225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8F74008-A7FC-452A-96BB-77FA62A775BE}">
      <dsp:nvSpPr>
        <dsp:cNvPr id="0" name=""/>
        <dsp:cNvSpPr/>
      </dsp:nvSpPr>
      <dsp:spPr>
        <a:xfrm>
          <a:off x="2884510" y="1716661"/>
          <a:ext cx="109173" cy="392254"/>
        </a:xfrm>
        <a:custGeom>
          <a:avLst/>
          <a:gdLst/>
          <a:ahLst/>
          <a:cxnLst/>
          <a:rect l="0" t="0" r="0" b="0"/>
          <a:pathLst>
            <a:path>
              <a:moveTo>
                <a:pt x="0" y="0"/>
              </a:moveTo>
              <a:lnTo>
                <a:pt x="0" y="237090"/>
              </a:lnTo>
              <a:lnTo>
                <a:pt x="109173" y="237090"/>
              </a:lnTo>
              <a:lnTo>
                <a:pt x="109173" y="39225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345F126-1B24-4353-8E15-DF5E05B73279}">
      <dsp:nvSpPr>
        <dsp:cNvPr id="0" name=""/>
        <dsp:cNvSpPr/>
      </dsp:nvSpPr>
      <dsp:spPr>
        <a:xfrm>
          <a:off x="908447" y="1716661"/>
          <a:ext cx="1976062" cy="392254"/>
        </a:xfrm>
        <a:custGeom>
          <a:avLst/>
          <a:gdLst/>
          <a:ahLst/>
          <a:cxnLst/>
          <a:rect l="0" t="0" r="0" b="0"/>
          <a:pathLst>
            <a:path>
              <a:moveTo>
                <a:pt x="1976062" y="0"/>
              </a:moveTo>
              <a:lnTo>
                <a:pt x="1976062" y="237090"/>
              </a:lnTo>
              <a:lnTo>
                <a:pt x="0" y="237090"/>
              </a:lnTo>
              <a:lnTo>
                <a:pt x="0" y="39225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EE5F351-3130-456B-922C-0E74D3FFE0C9}">
      <dsp:nvSpPr>
        <dsp:cNvPr id="0" name=""/>
        <dsp:cNvSpPr/>
      </dsp:nvSpPr>
      <dsp:spPr>
        <a:xfrm>
          <a:off x="3519997" y="667455"/>
          <a:ext cx="2436592" cy="716710"/>
        </a:xfrm>
        <a:custGeom>
          <a:avLst/>
          <a:gdLst/>
          <a:ahLst/>
          <a:cxnLst/>
          <a:rect l="0" t="0" r="0" b="0"/>
          <a:pathLst>
            <a:path>
              <a:moveTo>
                <a:pt x="2436592" y="0"/>
              </a:moveTo>
              <a:lnTo>
                <a:pt x="2436592" y="716710"/>
              </a:lnTo>
              <a:lnTo>
                <a:pt x="0" y="71671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6BC942B-1890-4AF2-9615-3CDEBFAA63B3}">
      <dsp:nvSpPr>
        <dsp:cNvPr id="0" name=""/>
        <dsp:cNvSpPr/>
      </dsp:nvSpPr>
      <dsp:spPr>
        <a:xfrm>
          <a:off x="5956590" y="667455"/>
          <a:ext cx="4307837" cy="2567577"/>
        </a:xfrm>
        <a:custGeom>
          <a:avLst/>
          <a:gdLst/>
          <a:ahLst/>
          <a:cxnLst/>
          <a:rect l="0" t="0" r="0" b="0"/>
          <a:pathLst>
            <a:path>
              <a:moveTo>
                <a:pt x="0" y="0"/>
              </a:moveTo>
              <a:lnTo>
                <a:pt x="0" y="2412413"/>
              </a:lnTo>
              <a:lnTo>
                <a:pt x="4307837" y="2412413"/>
              </a:lnTo>
              <a:lnTo>
                <a:pt x="4307837" y="256757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546A938-9EBF-4B1D-8560-A132A6C492DB}">
      <dsp:nvSpPr>
        <dsp:cNvPr id="0" name=""/>
        <dsp:cNvSpPr/>
      </dsp:nvSpPr>
      <dsp:spPr>
        <a:xfrm>
          <a:off x="5956590" y="667455"/>
          <a:ext cx="2584702" cy="2567577"/>
        </a:xfrm>
        <a:custGeom>
          <a:avLst/>
          <a:gdLst/>
          <a:ahLst/>
          <a:cxnLst/>
          <a:rect l="0" t="0" r="0" b="0"/>
          <a:pathLst>
            <a:path>
              <a:moveTo>
                <a:pt x="0" y="0"/>
              </a:moveTo>
              <a:lnTo>
                <a:pt x="0" y="2412413"/>
              </a:lnTo>
              <a:lnTo>
                <a:pt x="2584702" y="2412413"/>
              </a:lnTo>
              <a:lnTo>
                <a:pt x="2584702" y="256757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4BF7FDD-13E1-4EE1-B5F9-8ABADBEC69E6}">
      <dsp:nvSpPr>
        <dsp:cNvPr id="0" name=""/>
        <dsp:cNvSpPr/>
      </dsp:nvSpPr>
      <dsp:spPr>
        <a:xfrm>
          <a:off x="5956590" y="667455"/>
          <a:ext cx="861567" cy="2567577"/>
        </a:xfrm>
        <a:custGeom>
          <a:avLst/>
          <a:gdLst/>
          <a:ahLst/>
          <a:cxnLst/>
          <a:rect l="0" t="0" r="0" b="0"/>
          <a:pathLst>
            <a:path>
              <a:moveTo>
                <a:pt x="0" y="0"/>
              </a:moveTo>
              <a:lnTo>
                <a:pt x="0" y="2412413"/>
              </a:lnTo>
              <a:lnTo>
                <a:pt x="861567" y="2412413"/>
              </a:lnTo>
              <a:lnTo>
                <a:pt x="861567" y="256757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570CC65-033F-4B28-8C9E-0E24D43DCA70}">
      <dsp:nvSpPr>
        <dsp:cNvPr id="0" name=""/>
        <dsp:cNvSpPr/>
      </dsp:nvSpPr>
      <dsp:spPr>
        <a:xfrm>
          <a:off x="5095022" y="667455"/>
          <a:ext cx="861567" cy="2567577"/>
        </a:xfrm>
        <a:custGeom>
          <a:avLst/>
          <a:gdLst/>
          <a:ahLst/>
          <a:cxnLst/>
          <a:rect l="0" t="0" r="0" b="0"/>
          <a:pathLst>
            <a:path>
              <a:moveTo>
                <a:pt x="861567" y="0"/>
              </a:moveTo>
              <a:lnTo>
                <a:pt x="861567" y="2412413"/>
              </a:lnTo>
              <a:lnTo>
                <a:pt x="0" y="2412413"/>
              </a:lnTo>
              <a:lnTo>
                <a:pt x="0" y="256757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24C7717-C1EE-42A8-9848-5540E59BF9B5}">
      <dsp:nvSpPr>
        <dsp:cNvPr id="0" name=""/>
        <dsp:cNvSpPr/>
      </dsp:nvSpPr>
      <dsp:spPr>
        <a:xfrm>
          <a:off x="3326167" y="3900022"/>
          <a:ext cx="91440" cy="384216"/>
        </a:xfrm>
        <a:custGeom>
          <a:avLst/>
          <a:gdLst/>
          <a:ahLst/>
          <a:cxnLst/>
          <a:rect l="0" t="0" r="0" b="0"/>
          <a:pathLst>
            <a:path>
              <a:moveTo>
                <a:pt x="45720" y="0"/>
              </a:moveTo>
              <a:lnTo>
                <a:pt x="45720" y="38421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F089750-996B-4E25-9BDB-2777A245DB51}">
      <dsp:nvSpPr>
        <dsp:cNvPr id="0" name=""/>
        <dsp:cNvSpPr/>
      </dsp:nvSpPr>
      <dsp:spPr>
        <a:xfrm>
          <a:off x="3371887" y="667455"/>
          <a:ext cx="2584702" cy="2567577"/>
        </a:xfrm>
        <a:custGeom>
          <a:avLst/>
          <a:gdLst/>
          <a:ahLst/>
          <a:cxnLst/>
          <a:rect l="0" t="0" r="0" b="0"/>
          <a:pathLst>
            <a:path>
              <a:moveTo>
                <a:pt x="2584702" y="0"/>
              </a:moveTo>
              <a:lnTo>
                <a:pt x="2584702" y="2412413"/>
              </a:lnTo>
              <a:lnTo>
                <a:pt x="0" y="2412413"/>
              </a:lnTo>
              <a:lnTo>
                <a:pt x="0" y="256757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F795E4B-A7D3-4553-8617-CAD22898DA21}">
      <dsp:nvSpPr>
        <dsp:cNvPr id="0" name=""/>
        <dsp:cNvSpPr/>
      </dsp:nvSpPr>
      <dsp:spPr>
        <a:xfrm>
          <a:off x="1648752" y="667455"/>
          <a:ext cx="4307837" cy="2567577"/>
        </a:xfrm>
        <a:custGeom>
          <a:avLst/>
          <a:gdLst/>
          <a:ahLst/>
          <a:cxnLst/>
          <a:rect l="0" t="0" r="0" b="0"/>
          <a:pathLst>
            <a:path>
              <a:moveTo>
                <a:pt x="4307837" y="0"/>
              </a:moveTo>
              <a:lnTo>
                <a:pt x="4307837" y="2412413"/>
              </a:lnTo>
              <a:lnTo>
                <a:pt x="0" y="2412413"/>
              </a:lnTo>
              <a:lnTo>
                <a:pt x="0" y="256757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8BF5660-A7FE-4C4E-98A2-D985B0E67C0A}">
      <dsp:nvSpPr>
        <dsp:cNvPr id="0" name=""/>
        <dsp:cNvSpPr/>
      </dsp:nvSpPr>
      <dsp:spPr>
        <a:xfrm>
          <a:off x="5314405" y="2465"/>
          <a:ext cx="1284369" cy="66498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93837" numCol="1" spcCol="1270" anchor="ctr" anchorCtr="0">
          <a:noAutofit/>
        </a:bodyPr>
        <a:lstStyle/>
        <a:p>
          <a:pPr marL="0" lvl="0" indent="0" algn="ctr" defTabSz="711200">
            <a:lnSpc>
              <a:spcPct val="90000"/>
            </a:lnSpc>
            <a:spcBef>
              <a:spcPct val="0"/>
            </a:spcBef>
            <a:spcAft>
              <a:spcPct val="35000"/>
            </a:spcAft>
            <a:buNone/>
          </a:pPr>
          <a:r>
            <a:rPr kumimoji="1" lang="ja-JP" altLang="en-US" sz="1600" kern="1200" dirty="0">
              <a:latin typeface="Meiryo UI" panose="020B0604030504040204" pitchFamily="50" charset="-128"/>
              <a:ea typeface="Meiryo UI" panose="020B0604030504040204" pitchFamily="50" charset="-128"/>
            </a:rPr>
            <a:t>代表</a:t>
          </a:r>
        </a:p>
      </dsp:txBody>
      <dsp:txXfrm>
        <a:off x="5314405" y="2465"/>
        <a:ext cx="1284369" cy="664989"/>
      </dsp:txXfrm>
    </dsp:sp>
    <dsp:sp modelId="{9FE64947-69CF-43A1-B1E0-78FED5A71C7B}">
      <dsp:nvSpPr>
        <dsp:cNvPr id="0" name=""/>
        <dsp:cNvSpPr/>
      </dsp:nvSpPr>
      <dsp:spPr>
        <a:xfrm>
          <a:off x="5571279" y="519679"/>
          <a:ext cx="1155932" cy="221663"/>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5080" rIns="20320" bIns="5080" numCol="1" spcCol="1270" anchor="ctr" anchorCtr="0">
          <a:noAutofit/>
        </a:bodyPr>
        <a:lstStyle/>
        <a:p>
          <a:pPr marL="0" lvl="0" indent="0" algn="r" defTabSz="355600">
            <a:lnSpc>
              <a:spcPct val="90000"/>
            </a:lnSpc>
            <a:spcBef>
              <a:spcPct val="0"/>
            </a:spcBef>
            <a:spcAft>
              <a:spcPct val="35000"/>
            </a:spcAft>
            <a:buNone/>
          </a:pPr>
          <a:r>
            <a:rPr kumimoji="1" lang="ja-JP" altLang="en-US" sz="800" kern="1200">
              <a:latin typeface="Meiryo UI" panose="020B0604030504040204" pitchFamily="50" charset="-128"/>
              <a:ea typeface="Meiryo UI" panose="020B0604030504040204" pitchFamily="50" charset="-128"/>
            </a:rPr>
            <a:t>橘憲一郎</a:t>
          </a:r>
        </a:p>
      </dsp:txBody>
      <dsp:txXfrm>
        <a:off x="5571279" y="519679"/>
        <a:ext cx="1155932" cy="221663"/>
      </dsp:txXfrm>
    </dsp:sp>
    <dsp:sp modelId="{3069940D-9499-4AE3-A886-A0D6F8919B3D}">
      <dsp:nvSpPr>
        <dsp:cNvPr id="0" name=""/>
        <dsp:cNvSpPr/>
      </dsp:nvSpPr>
      <dsp:spPr>
        <a:xfrm>
          <a:off x="1006568" y="3235033"/>
          <a:ext cx="1284369" cy="66498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93837" numCol="1" spcCol="1270" anchor="ctr" anchorCtr="0">
          <a:noAutofit/>
        </a:bodyPr>
        <a:lstStyle/>
        <a:p>
          <a:pPr marL="0" lvl="0" indent="0" algn="ctr" defTabSz="711200">
            <a:lnSpc>
              <a:spcPct val="90000"/>
            </a:lnSpc>
            <a:spcBef>
              <a:spcPct val="0"/>
            </a:spcBef>
            <a:spcAft>
              <a:spcPct val="35000"/>
            </a:spcAft>
            <a:buNone/>
          </a:pPr>
          <a:r>
            <a:rPr kumimoji="1" lang="ja-JP" altLang="en-US" sz="1600" kern="1200" dirty="0">
              <a:latin typeface="Meiryo UI" panose="020B0604030504040204" pitchFamily="50" charset="-128"/>
              <a:ea typeface="Meiryo UI" panose="020B0604030504040204" pitchFamily="50" charset="-128"/>
            </a:rPr>
            <a:t>ラポール</a:t>
          </a:r>
        </a:p>
      </dsp:txBody>
      <dsp:txXfrm>
        <a:off x="1006568" y="3235033"/>
        <a:ext cx="1284369" cy="664989"/>
      </dsp:txXfrm>
    </dsp:sp>
    <dsp:sp modelId="{BD79ACC5-B739-4B5B-9B45-D04B2A14B9DD}">
      <dsp:nvSpPr>
        <dsp:cNvPr id="0" name=""/>
        <dsp:cNvSpPr/>
      </dsp:nvSpPr>
      <dsp:spPr>
        <a:xfrm>
          <a:off x="1263442" y="3752247"/>
          <a:ext cx="1155932" cy="221663"/>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5080" rIns="20320" bIns="5080" numCol="1" spcCol="1270" anchor="ctr" anchorCtr="0">
          <a:noAutofit/>
        </a:bodyPr>
        <a:lstStyle/>
        <a:p>
          <a:pPr marL="0" lvl="0" indent="0" algn="r" defTabSz="355600">
            <a:lnSpc>
              <a:spcPct val="90000"/>
            </a:lnSpc>
            <a:spcBef>
              <a:spcPct val="0"/>
            </a:spcBef>
            <a:spcAft>
              <a:spcPct val="35000"/>
            </a:spcAft>
            <a:buNone/>
          </a:pPr>
          <a:r>
            <a:rPr kumimoji="1" lang="ja-JP" altLang="en-US" sz="800" kern="1200">
              <a:latin typeface="Meiryo UI" panose="020B0604030504040204" pitchFamily="50" charset="-128"/>
              <a:ea typeface="Meiryo UI" panose="020B0604030504040204" pitchFamily="50" charset="-128"/>
            </a:rPr>
            <a:t>藤田紫乃</a:t>
          </a:r>
        </a:p>
      </dsp:txBody>
      <dsp:txXfrm>
        <a:off x="1263442" y="3752247"/>
        <a:ext cx="1155932" cy="221663"/>
      </dsp:txXfrm>
    </dsp:sp>
    <dsp:sp modelId="{3D34BC7C-40E7-4F06-914C-AA9540FCCA5C}">
      <dsp:nvSpPr>
        <dsp:cNvPr id="0" name=""/>
        <dsp:cNvSpPr/>
      </dsp:nvSpPr>
      <dsp:spPr>
        <a:xfrm>
          <a:off x="2729703" y="3235033"/>
          <a:ext cx="1284369" cy="66498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93837" numCol="1" spcCol="1270" anchor="ctr" anchorCtr="0">
          <a:noAutofit/>
        </a:bodyPr>
        <a:lstStyle/>
        <a:p>
          <a:pPr marL="0" lvl="0" indent="0" algn="ctr" defTabSz="622300">
            <a:lnSpc>
              <a:spcPct val="90000"/>
            </a:lnSpc>
            <a:spcBef>
              <a:spcPct val="0"/>
            </a:spcBef>
            <a:spcAft>
              <a:spcPct val="35000"/>
            </a:spcAft>
            <a:buNone/>
          </a:pPr>
          <a:r>
            <a:rPr kumimoji="1" lang="ja-JP" altLang="en-US" sz="1400" kern="1200">
              <a:latin typeface="Meiryo UI" panose="020B0604030504040204" pitchFamily="50" charset="-128"/>
              <a:ea typeface="Meiryo UI" panose="020B0604030504040204" pitchFamily="50" charset="-128"/>
            </a:rPr>
            <a:t>三日月</a:t>
          </a:r>
        </a:p>
      </dsp:txBody>
      <dsp:txXfrm>
        <a:off x="2729703" y="3235033"/>
        <a:ext cx="1284369" cy="664989"/>
      </dsp:txXfrm>
    </dsp:sp>
    <dsp:sp modelId="{0006D7E4-DA33-4BA1-86D0-5927A99886D2}">
      <dsp:nvSpPr>
        <dsp:cNvPr id="0" name=""/>
        <dsp:cNvSpPr/>
      </dsp:nvSpPr>
      <dsp:spPr>
        <a:xfrm>
          <a:off x="2986576" y="3752247"/>
          <a:ext cx="1155932" cy="221663"/>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5080" rIns="20320" bIns="5080" numCol="1" spcCol="1270" anchor="ctr" anchorCtr="0">
          <a:noAutofit/>
        </a:bodyPr>
        <a:lstStyle/>
        <a:p>
          <a:pPr marL="0" lvl="0" indent="0" algn="r" defTabSz="355600">
            <a:lnSpc>
              <a:spcPct val="90000"/>
            </a:lnSpc>
            <a:spcBef>
              <a:spcPct val="0"/>
            </a:spcBef>
            <a:spcAft>
              <a:spcPct val="35000"/>
            </a:spcAft>
            <a:buNone/>
          </a:pPr>
          <a:r>
            <a:rPr kumimoji="1" lang="ja-JP" altLang="en-US" sz="800" kern="1200">
              <a:latin typeface="Meiryo UI" panose="020B0604030504040204" pitchFamily="50" charset="-128"/>
              <a:ea typeface="Meiryo UI" panose="020B0604030504040204" pitchFamily="50" charset="-128"/>
            </a:rPr>
            <a:t>社員さん</a:t>
          </a:r>
        </a:p>
      </dsp:txBody>
      <dsp:txXfrm>
        <a:off x="2986576" y="3752247"/>
        <a:ext cx="1155932" cy="221663"/>
      </dsp:txXfrm>
    </dsp:sp>
    <dsp:sp modelId="{E7FC8DF8-BC17-462F-96AE-641322644267}">
      <dsp:nvSpPr>
        <dsp:cNvPr id="0" name=""/>
        <dsp:cNvSpPr/>
      </dsp:nvSpPr>
      <dsp:spPr>
        <a:xfrm>
          <a:off x="2729703" y="4284239"/>
          <a:ext cx="1284369" cy="66498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93837" numCol="1" spcCol="1270" anchor="ctr" anchorCtr="0">
          <a:noAutofit/>
        </a:bodyPr>
        <a:lstStyle/>
        <a:p>
          <a:pPr marL="0" lvl="0" indent="0" algn="ctr" defTabSz="400050">
            <a:lnSpc>
              <a:spcPct val="90000"/>
            </a:lnSpc>
            <a:spcBef>
              <a:spcPct val="0"/>
            </a:spcBef>
            <a:spcAft>
              <a:spcPct val="35000"/>
            </a:spcAft>
            <a:buNone/>
          </a:pPr>
          <a:r>
            <a:rPr kumimoji="1" lang="ja-JP" altLang="en-US" sz="900" kern="1200">
              <a:latin typeface="Meiryo UI" panose="020B0604030504040204" pitchFamily="50" charset="-128"/>
              <a:ea typeface="Meiryo UI" panose="020B0604030504040204" pitchFamily="50" charset="-128"/>
            </a:rPr>
            <a:t>就労支援</a:t>
          </a:r>
        </a:p>
      </dsp:txBody>
      <dsp:txXfrm>
        <a:off x="2729703" y="4284239"/>
        <a:ext cx="1284369" cy="664989"/>
      </dsp:txXfrm>
    </dsp:sp>
    <dsp:sp modelId="{3D70DDF0-EBA0-419F-93F7-A31FA6FE7F5E}">
      <dsp:nvSpPr>
        <dsp:cNvPr id="0" name=""/>
        <dsp:cNvSpPr/>
      </dsp:nvSpPr>
      <dsp:spPr>
        <a:xfrm>
          <a:off x="2986576" y="4801453"/>
          <a:ext cx="1155932" cy="221663"/>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5080" rIns="20320" bIns="5080" numCol="1" spcCol="1270" anchor="ctr" anchorCtr="0">
          <a:noAutofit/>
        </a:bodyPr>
        <a:lstStyle/>
        <a:p>
          <a:pPr marL="0" lvl="0" indent="0" algn="r" defTabSz="355600">
            <a:lnSpc>
              <a:spcPct val="90000"/>
            </a:lnSpc>
            <a:spcBef>
              <a:spcPct val="0"/>
            </a:spcBef>
            <a:spcAft>
              <a:spcPct val="35000"/>
            </a:spcAft>
            <a:buNone/>
          </a:pPr>
          <a:r>
            <a:rPr kumimoji="1" lang="en-US" altLang="ja-JP" sz="800" kern="1200" dirty="0">
              <a:latin typeface="Meiryo UI" panose="020B0604030504040204" pitchFamily="50" charset="-128"/>
              <a:ea typeface="Meiryo UI" panose="020B0604030504040204" pitchFamily="50" charset="-128"/>
            </a:rPr>
            <a:t>2022</a:t>
          </a:r>
          <a:r>
            <a:rPr kumimoji="1" lang="ja-JP" altLang="en-US" sz="800" kern="1200" dirty="0">
              <a:latin typeface="Meiryo UI" panose="020B0604030504040204" pitchFamily="50" charset="-128"/>
              <a:ea typeface="Meiryo UI" panose="020B0604030504040204" pitchFamily="50" charset="-128"/>
            </a:rPr>
            <a:t>オープン　　</a:t>
          </a:r>
          <a:r>
            <a:rPr kumimoji="1" lang="en-US" altLang="ja-JP" sz="800" kern="1200" dirty="0">
              <a:latin typeface="Meiryo UI" panose="020B0604030504040204" pitchFamily="50" charset="-128"/>
              <a:ea typeface="Meiryo UI" panose="020B0604030504040204" pitchFamily="50" charset="-128"/>
            </a:rPr>
            <a:t>24</a:t>
          </a:r>
          <a:r>
            <a:rPr kumimoji="1" lang="ja-JP" altLang="en-US" sz="800" kern="1200" dirty="0">
              <a:latin typeface="Meiryo UI" panose="020B0604030504040204" pitchFamily="50" charset="-128"/>
              <a:ea typeface="Meiryo UI" panose="020B0604030504040204" pitchFamily="50" charset="-128"/>
            </a:rPr>
            <a:t>卒</a:t>
          </a:r>
        </a:p>
      </dsp:txBody>
      <dsp:txXfrm>
        <a:off x="2986576" y="4801453"/>
        <a:ext cx="1155932" cy="221663"/>
      </dsp:txXfrm>
    </dsp:sp>
    <dsp:sp modelId="{E283EC18-52F1-4592-95D2-8DBADFC6FF1E}">
      <dsp:nvSpPr>
        <dsp:cNvPr id="0" name=""/>
        <dsp:cNvSpPr/>
      </dsp:nvSpPr>
      <dsp:spPr>
        <a:xfrm>
          <a:off x="4452837" y="3235033"/>
          <a:ext cx="1284369" cy="66498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93837" numCol="1" spcCol="1270" anchor="ctr" anchorCtr="0">
          <a:noAutofit/>
        </a:bodyPr>
        <a:lstStyle/>
        <a:p>
          <a:pPr marL="0" lvl="0" indent="0" algn="ctr" defTabSz="533400">
            <a:lnSpc>
              <a:spcPct val="90000"/>
            </a:lnSpc>
            <a:spcBef>
              <a:spcPct val="0"/>
            </a:spcBef>
            <a:spcAft>
              <a:spcPct val="35000"/>
            </a:spcAft>
            <a:buNone/>
          </a:pPr>
          <a:r>
            <a:rPr kumimoji="1" lang="en-US" altLang="ja-JP" sz="1200" kern="1200">
              <a:latin typeface="Meiryo UI" panose="020B0604030504040204" pitchFamily="50" charset="-128"/>
              <a:ea typeface="Meiryo UI" panose="020B0604030504040204" pitchFamily="50" charset="-128"/>
            </a:rPr>
            <a:t>Bluetooth</a:t>
          </a:r>
          <a:endParaRPr kumimoji="1" lang="ja-JP" altLang="en-US" sz="1200" kern="1200">
            <a:latin typeface="Meiryo UI" panose="020B0604030504040204" pitchFamily="50" charset="-128"/>
            <a:ea typeface="Meiryo UI" panose="020B0604030504040204" pitchFamily="50" charset="-128"/>
          </a:endParaRPr>
        </a:p>
      </dsp:txBody>
      <dsp:txXfrm>
        <a:off x="4452837" y="3235033"/>
        <a:ext cx="1284369" cy="664989"/>
      </dsp:txXfrm>
    </dsp:sp>
    <dsp:sp modelId="{566B5CC6-4EDF-44E5-B446-6C6377D2F56A}">
      <dsp:nvSpPr>
        <dsp:cNvPr id="0" name=""/>
        <dsp:cNvSpPr/>
      </dsp:nvSpPr>
      <dsp:spPr>
        <a:xfrm>
          <a:off x="4709711" y="3752247"/>
          <a:ext cx="1155932" cy="221663"/>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5080" rIns="20320" bIns="5080" numCol="1" spcCol="1270" anchor="ctr" anchorCtr="0">
          <a:noAutofit/>
        </a:bodyPr>
        <a:lstStyle/>
        <a:p>
          <a:pPr marL="0" lvl="0" indent="0" algn="r" defTabSz="355600">
            <a:lnSpc>
              <a:spcPct val="90000"/>
            </a:lnSpc>
            <a:spcBef>
              <a:spcPct val="0"/>
            </a:spcBef>
            <a:spcAft>
              <a:spcPct val="35000"/>
            </a:spcAft>
            <a:buNone/>
          </a:pPr>
          <a:r>
            <a:rPr kumimoji="1" lang="ja-JP" altLang="en-US" sz="800" kern="1200" dirty="0">
              <a:latin typeface="Meiryo UI" panose="020B0604030504040204" pitchFamily="50" charset="-128"/>
              <a:ea typeface="Meiryo UI" panose="020B0604030504040204" pitchFamily="50" charset="-128"/>
            </a:rPr>
            <a:t>橘憲一郎</a:t>
          </a:r>
        </a:p>
      </dsp:txBody>
      <dsp:txXfrm>
        <a:off x="4709711" y="3752247"/>
        <a:ext cx="1155932" cy="221663"/>
      </dsp:txXfrm>
    </dsp:sp>
    <dsp:sp modelId="{677BC534-9E51-4E47-B353-1E617A303AA6}">
      <dsp:nvSpPr>
        <dsp:cNvPr id="0" name=""/>
        <dsp:cNvSpPr/>
      </dsp:nvSpPr>
      <dsp:spPr>
        <a:xfrm>
          <a:off x="6175972" y="3235033"/>
          <a:ext cx="1284369" cy="66498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93837" numCol="1" spcCol="1270" anchor="ctr" anchorCtr="0">
          <a:noAutofit/>
        </a:bodyPr>
        <a:lstStyle/>
        <a:p>
          <a:pPr marL="0" lvl="0" indent="0" algn="ctr" defTabSz="622300">
            <a:lnSpc>
              <a:spcPct val="90000"/>
            </a:lnSpc>
            <a:spcBef>
              <a:spcPct val="0"/>
            </a:spcBef>
            <a:spcAft>
              <a:spcPct val="35000"/>
            </a:spcAft>
            <a:buNone/>
          </a:pPr>
          <a:r>
            <a:rPr kumimoji="1" lang="ja-JP" altLang="en-US" sz="1400" kern="1200" dirty="0">
              <a:latin typeface="Meiryo UI" panose="020B0604030504040204" pitchFamily="50" charset="-128"/>
              <a:ea typeface="Meiryo UI" panose="020B0604030504040204" pitchFamily="50" charset="-128"/>
            </a:rPr>
            <a:t>ソーシャルスイーツカフェ</a:t>
          </a:r>
        </a:p>
      </dsp:txBody>
      <dsp:txXfrm>
        <a:off x="6175972" y="3235033"/>
        <a:ext cx="1284369" cy="664989"/>
      </dsp:txXfrm>
    </dsp:sp>
    <dsp:sp modelId="{CDB5B634-3F27-46E7-BD72-3DFC6D8599B3}">
      <dsp:nvSpPr>
        <dsp:cNvPr id="0" name=""/>
        <dsp:cNvSpPr/>
      </dsp:nvSpPr>
      <dsp:spPr>
        <a:xfrm>
          <a:off x="6432846" y="3752247"/>
          <a:ext cx="1155932" cy="221663"/>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5080" rIns="20320" bIns="5080" numCol="1" spcCol="1270" anchor="ctr" anchorCtr="0">
          <a:noAutofit/>
        </a:bodyPr>
        <a:lstStyle/>
        <a:p>
          <a:pPr marL="0" lvl="0" indent="0" algn="r" defTabSz="355600">
            <a:lnSpc>
              <a:spcPct val="90000"/>
            </a:lnSpc>
            <a:spcBef>
              <a:spcPct val="0"/>
            </a:spcBef>
            <a:spcAft>
              <a:spcPct val="35000"/>
            </a:spcAft>
            <a:buNone/>
          </a:pPr>
          <a:r>
            <a:rPr kumimoji="1" lang="ja-JP" altLang="en-US" sz="800" kern="1200" dirty="0">
              <a:latin typeface="Meiryo UI" panose="020B0604030504040204" pitchFamily="50" charset="-128"/>
              <a:ea typeface="Meiryo UI" panose="020B0604030504040204" pitchFamily="50" charset="-128"/>
            </a:rPr>
            <a:t>募集</a:t>
          </a:r>
        </a:p>
      </dsp:txBody>
      <dsp:txXfrm>
        <a:off x="6432846" y="3752247"/>
        <a:ext cx="1155932" cy="221663"/>
      </dsp:txXfrm>
    </dsp:sp>
    <dsp:sp modelId="{BFB6D7C3-FB0F-4FF1-9A60-5712C009A715}">
      <dsp:nvSpPr>
        <dsp:cNvPr id="0" name=""/>
        <dsp:cNvSpPr/>
      </dsp:nvSpPr>
      <dsp:spPr>
        <a:xfrm>
          <a:off x="7899107" y="3235033"/>
          <a:ext cx="1284369" cy="66498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93837" numCol="1" spcCol="1270" anchor="ctr" anchorCtr="0">
          <a:noAutofit/>
        </a:bodyPr>
        <a:lstStyle/>
        <a:p>
          <a:pPr marL="0" lvl="0" indent="0" algn="ctr" defTabSz="1066800">
            <a:lnSpc>
              <a:spcPct val="90000"/>
            </a:lnSpc>
            <a:spcBef>
              <a:spcPct val="0"/>
            </a:spcBef>
            <a:spcAft>
              <a:spcPct val="35000"/>
            </a:spcAft>
            <a:buNone/>
          </a:pPr>
          <a:r>
            <a:rPr kumimoji="1" lang="ja-JP" altLang="en-US" sz="2400" kern="1200">
              <a:latin typeface="Meiryo UI" panose="020B0604030504040204" pitchFamily="50" charset="-128"/>
              <a:ea typeface="Meiryo UI" panose="020B0604030504040204" pitchFamily="50" charset="-128"/>
            </a:rPr>
            <a:t>栗専門店</a:t>
          </a:r>
        </a:p>
      </dsp:txBody>
      <dsp:txXfrm>
        <a:off x="7899107" y="3235033"/>
        <a:ext cx="1284369" cy="664989"/>
      </dsp:txXfrm>
    </dsp:sp>
    <dsp:sp modelId="{A262130A-7B81-4496-91FA-52B3A28B8F0B}">
      <dsp:nvSpPr>
        <dsp:cNvPr id="0" name=""/>
        <dsp:cNvSpPr/>
      </dsp:nvSpPr>
      <dsp:spPr>
        <a:xfrm>
          <a:off x="8155981" y="3752247"/>
          <a:ext cx="1155932" cy="221663"/>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5080" rIns="20320" bIns="5080" numCol="1" spcCol="1270" anchor="ctr" anchorCtr="0">
          <a:noAutofit/>
        </a:bodyPr>
        <a:lstStyle/>
        <a:p>
          <a:pPr marL="0" lvl="0" indent="0" algn="r" defTabSz="355600">
            <a:lnSpc>
              <a:spcPct val="90000"/>
            </a:lnSpc>
            <a:spcBef>
              <a:spcPct val="0"/>
            </a:spcBef>
            <a:spcAft>
              <a:spcPct val="35000"/>
            </a:spcAft>
            <a:buNone/>
          </a:pPr>
          <a:r>
            <a:rPr kumimoji="1" lang="en-US" altLang="ja-JP" sz="800" kern="1200" dirty="0">
              <a:latin typeface="Meiryo UI" panose="020B0604030504040204" pitchFamily="50" charset="-128"/>
              <a:ea typeface="Meiryo UI" panose="020B0604030504040204" pitchFamily="50" charset="-128"/>
            </a:rPr>
            <a:t>2025</a:t>
          </a:r>
          <a:r>
            <a:rPr kumimoji="1" lang="ja-JP" altLang="en-US" sz="800" kern="1200" dirty="0">
              <a:latin typeface="Meiryo UI" panose="020B0604030504040204" pitchFamily="50" charset="-128"/>
              <a:ea typeface="Meiryo UI" panose="020B0604030504040204" pitchFamily="50" charset="-128"/>
            </a:rPr>
            <a:t>秋　新規</a:t>
          </a:r>
        </a:p>
      </dsp:txBody>
      <dsp:txXfrm>
        <a:off x="8155981" y="3752247"/>
        <a:ext cx="1155932" cy="221663"/>
      </dsp:txXfrm>
    </dsp:sp>
    <dsp:sp modelId="{2286F20E-78EA-46EE-91A8-A2330FDA942B}">
      <dsp:nvSpPr>
        <dsp:cNvPr id="0" name=""/>
        <dsp:cNvSpPr/>
      </dsp:nvSpPr>
      <dsp:spPr>
        <a:xfrm>
          <a:off x="9622242" y="3235033"/>
          <a:ext cx="1284369" cy="66498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93837" numCol="1" spcCol="1270" anchor="ctr" anchorCtr="0">
          <a:noAutofit/>
        </a:bodyPr>
        <a:lstStyle/>
        <a:p>
          <a:pPr marL="0" lvl="0" indent="0" algn="ctr" defTabSz="1066800">
            <a:lnSpc>
              <a:spcPct val="90000"/>
            </a:lnSpc>
            <a:spcBef>
              <a:spcPct val="0"/>
            </a:spcBef>
            <a:spcAft>
              <a:spcPct val="35000"/>
            </a:spcAft>
            <a:buNone/>
          </a:pPr>
          <a:r>
            <a:rPr kumimoji="1" lang="en-US" altLang="ja-JP" sz="2400" kern="1200">
              <a:latin typeface="Meiryo UI" panose="020B0604030504040204" pitchFamily="50" charset="-128"/>
              <a:ea typeface="Meiryo UI" panose="020B0604030504040204" pitchFamily="50" charset="-128"/>
            </a:rPr>
            <a:t>EC</a:t>
          </a:r>
          <a:endParaRPr kumimoji="1" lang="ja-JP" altLang="en-US" sz="2400" kern="1200">
            <a:latin typeface="Meiryo UI" panose="020B0604030504040204" pitchFamily="50" charset="-128"/>
            <a:ea typeface="Meiryo UI" panose="020B0604030504040204" pitchFamily="50" charset="-128"/>
          </a:endParaRPr>
        </a:p>
      </dsp:txBody>
      <dsp:txXfrm>
        <a:off x="9622242" y="3235033"/>
        <a:ext cx="1284369" cy="664989"/>
      </dsp:txXfrm>
    </dsp:sp>
    <dsp:sp modelId="{D713C6B1-1D35-4CC7-B560-C1724E147EF0}">
      <dsp:nvSpPr>
        <dsp:cNvPr id="0" name=""/>
        <dsp:cNvSpPr/>
      </dsp:nvSpPr>
      <dsp:spPr>
        <a:xfrm>
          <a:off x="9879116" y="3752247"/>
          <a:ext cx="1155932" cy="221663"/>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5080" rIns="20320" bIns="5080" numCol="1" spcCol="1270" anchor="ctr" anchorCtr="0">
          <a:noAutofit/>
        </a:bodyPr>
        <a:lstStyle/>
        <a:p>
          <a:pPr marL="0" lvl="0" indent="0" algn="r" defTabSz="355600">
            <a:lnSpc>
              <a:spcPct val="90000"/>
            </a:lnSpc>
            <a:spcBef>
              <a:spcPct val="0"/>
            </a:spcBef>
            <a:spcAft>
              <a:spcPct val="35000"/>
            </a:spcAft>
            <a:buNone/>
          </a:pPr>
          <a:r>
            <a:rPr kumimoji="1" lang="ja-JP" altLang="en-US" sz="800" kern="1200" dirty="0">
              <a:latin typeface="Meiryo UI" panose="020B0604030504040204" pitchFamily="50" charset="-128"/>
              <a:ea typeface="Meiryo UI" panose="020B0604030504040204" pitchFamily="50" charset="-128"/>
            </a:rPr>
            <a:t>準備</a:t>
          </a:r>
        </a:p>
      </dsp:txBody>
      <dsp:txXfrm>
        <a:off x="9879116" y="3752247"/>
        <a:ext cx="1155932" cy="221663"/>
      </dsp:txXfrm>
    </dsp:sp>
    <dsp:sp modelId="{B654BEA1-60D9-47F2-95BF-E8756D7A69B9}">
      <dsp:nvSpPr>
        <dsp:cNvPr id="0" name=""/>
        <dsp:cNvSpPr/>
      </dsp:nvSpPr>
      <dsp:spPr>
        <a:xfrm>
          <a:off x="2249023" y="1051671"/>
          <a:ext cx="1270973" cy="66498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93837" numCol="1" spcCol="1270" anchor="ctr" anchorCtr="0">
          <a:noAutofit/>
        </a:bodyPr>
        <a:lstStyle/>
        <a:p>
          <a:pPr marL="0" lvl="0" indent="0" algn="ctr" defTabSz="488950">
            <a:lnSpc>
              <a:spcPct val="90000"/>
            </a:lnSpc>
            <a:spcBef>
              <a:spcPct val="0"/>
            </a:spcBef>
            <a:spcAft>
              <a:spcPct val="35000"/>
            </a:spcAft>
            <a:buNone/>
          </a:pPr>
          <a:r>
            <a:rPr kumimoji="1" lang="ja-JP" altLang="en-US" sz="1100" kern="1200" dirty="0">
              <a:latin typeface="Meiryo UI" panose="020B0604030504040204" pitchFamily="50" charset="-128"/>
              <a:ea typeface="Meiryo UI" panose="020B0604030504040204" pitchFamily="50" charset="-128"/>
            </a:rPr>
            <a:t>経営企画室</a:t>
          </a:r>
        </a:p>
      </dsp:txBody>
      <dsp:txXfrm>
        <a:off x="2249023" y="1051671"/>
        <a:ext cx="1270973" cy="664989"/>
      </dsp:txXfrm>
    </dsp:sp>
    <dsp:sp modelId="{834A22FF-F5D8-4918-8806-46D4A03E0870}">
      <dsp:nvSpPr>
        <dsp:cNvPr id="0" name=""/>
        <dsp:cNvSpPr/>
      </dsp:nvSpPr>
      <dsp:spPr>
        <a:xfrm>
          <a:off x="2369977" y="1560846"/>
          <a:ext cx="1414375" cy="23774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5080" rIns="20320" bIns="5080" numCol="1" spcCol="1270" anchor="ctr" anchorCtr="0">
          <a:noAutofit/>
        </a:bodyPr>
        <a:lstStyle/>
        <a:p>
          <a:pPr marL="0" lvl="0" indent="0" algn="r" defTabSz="355600">
            <a:lnSpc>
              <a:spcPct val="90000"/>
            </a:lnSpc>
            <a:spcBef>
              <a:spcPct val="0"/>
            </a:spcBef>
            <a:spcAft>
              <a:spcPct val="35000"/>
            </a:spcAft>
            <a:buNone/>
          </a:pPr>
          <a:r>
            <a:rPr kumimoji="1" lang="ja-JP" altLang="en-US" sz="800" kern="1200">
              <a:latin typeface="Meiryo UI" panose="020B0604030504040204" pitchFamily="50" charset="-128"/>
              <a:ea typeface="Meiryo UI" panose="020B0604030504040204" pitchFamily="50" charset="-128"/>
            </a:rPr>
            <a:t>橘矢栄</a:t>
          </a:r>
        </a:p>
      </dsp:txBody>
      <dsp:txXfrm>
        <a:off x="2369977" y="1560846"/>
        <a:ext cx="1414375" cy="237740"/>
      </dsp:txXfrm>
    </dsp:sp>
    <dsp:sp modelId="{752E79CA-777A-4F02-8421-D75DC823D7E7}">
      <dsp:nvSpPr>
        <dsp:cNvPr id="0" name=""/>
        <dsp:cNvSpPr/>
      </dsp:nvSpPr>
      <dsp:spPr>
        <a:xfrm>
          <a:off x="266262" y="2108915"/>
          <a:ext cx="1284369" cy="66498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93837" numCol="1" spcCol="1270" anchor="ctr" anchorCtr="0">
          <a:noAutofit/>
        </a:bodyPr>
        <a:lstStyle/>
        <a:p>
          <a:pPr marL="0" lvl="0" indent="0" algn="ctr" defTabSz="400050">
            <a:lnSpc>
              <a:spcPct val="90000"/>
            </a:lnSpc>
            <a:spcBef>
              <a:spcPct val="0"/>
            </a:spcBef>
            <a:spcAft>
              <a:spcPct val="35000"/>
            </a:spcAft>
            <a:buNone/>
          </a:pPr>
          <a:r>
            <a:rPr kumimoji="1" lang="ja-JP" altLang="en-US" sz="900" kern="1200">
              <a:latin typeface="Meiryo UI" panose="020B0604030504040204" pitchFamily="50" charset="-128"/>
              <a:ea typeface="Meiryo UI" panose="020B0604030504040204" pitchFamily="50" charset="-128"/>
            </a:rPr>
            <a:t>専門家</a:t>
          </a:r>
        </a:p>
      </dsp:txBody>
      <dsp:txXfrm>
        <a:off x="266262" y="2108915"/>
        <a:ext cx="1284369" cy="664989"/>
      </dsp:txXfrm>
    </dsp:sp>
    <dsp:sp modelId="{087D5087-936C-4052-B6D6-5EE40BC7143F}">
      <dsp:nvSpPr>
        <dsp:cNvPr id="0" name=""/>
        <dsp:cNvSpPr/>
      </dsp:nvSpPr>
      <dsp:spPr>
        <a:xfrm>
          <a:off x="161035" y="2549218"/>
          <a:ext cx="1880135" cy="375486"/>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5080" rIns="20320" bIns="5080" numCol="1" spcCol="1270" anchor="ctr" anchorCtr="0">
          <a:noAutofit/>
        </a:bodyPr>
        <a:lstStyle/>
        <a:p>
          <a:pPr marL="0" lvl="0" indent="0" algn="r" defTabSz="355600">
            <a:lnSpc>
              <a:spcPct val="90000"/>
            </a:lnSpc>
            <a:spcBef>
              <a:spcPct val="0"/>
            </a:spcBef>
            <a:spcAft>
              <a:spcPct val="35000"/>
            </a:spcAft>
            <a:buNone/>
          </a:pPr>
          <a:r>
            <a:rPr kumimoji="1" lang="ja-JP" altLang="en-US" sz="800" kern="1200">
              <a:latin typeface="Meiryo UI" panose="020B0604030504040204" pitchFamily="50" charset="-128"/>
              <a:ea typeface="Meiryo UI" panose="020B0604030504040204" pitchFamily="50" charset="-128"/>
            </a:rPr>
            <a:t>穐山・舛田・矢野・由佐</a:t>
          </a:r>
        </a:p>
      </dsp:txBody>
      <dsp:txXfrm>
        <a:off x="161035" y="2549218"/>
        <a:ext cx="1880135" cy="375486"/>
      </dsp:txXfrm>
    </dsp:sp>
    <dsp:sp modelId="{D48FEAE6-F09B-4309-829B-E9874E7493D9}">
      <dsp:nvSpPr>
        <dsp:cNvPr id="0" name=""/>
        <dsp:cNvSpPr/>
      </dsp:nvSpPr>
      <dsp:spPr>
        <a:xfrm>
          <a:off x="2351499" y="2108915"/>
          <a:ext cx="1284369" cy="66498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93837" numCol="1" spcCol="1270" anchor="ctr" anchorCtr="0">
          <a:noAutofit/>
        </a:bodyPr>
        <a:lstStyle/>
        <a:p>
          <a:pPr marL="0" lvl="0" indent="0" algn="ctr" defTabSz="266700">
            <a:lnSpc>
              <a:spcPct val="90000"/>
            </a:lnSpc>
            <a:spcBef>
              <a:spcPct val="0"/>
            </a:spcBef>
            <a:spcAft>
              <a:spcPct val="35000"/>
            </a:spcAft>
            <a:buNone/>
          </a:pPr>
          <a:r>
            <a:rPr kumimoji="1" lang="ja-JP" altLang="en-US" sz="600" kern="1200">
              <a:latin typeface="Meiryo UI" panose="020B0604030504040204" pitchFamily="50" charset="-128"/>
              <a:ea typeface="Meiryo UI" panose="020B0604030504040204" pitchFamily="50" charset="-128"/>
            </a:rPr>
            <a:t>スタートアップ</a:t>
          </a:r>
          <a:endParaRPr kumimoji="1" lang="en-US" altLang="ja-JP" sz="600" kern="1200">
            <a:latin typeface="Meiryo UI" panose="020B0604030504040204" pitchFamily="50" charset="-128"/>
            <a:ea typeface="Meiryo UI" panose="020B0604030504040204" pitchFamily="50" charset="-128"/>
          </a:endParaRPr>
        </a:p>
        <a:p>
          <a:pPr marL="0" lvl="0" indent="0" algn="ctr" defTabSz="266700">
            <a:lnSpc>
              <a:spcPct val="90000"/>
            </a:lnSpc>
            <a:spcBef>
              <a:spcPct val="0"/>
            </a:spcBef>
            <a:spcAft>
              <a:spcPct val="35000"/>
            </a:spcAft>
            <a:buNone/>
          </a:pPr>
          <a:r>
            <a:rPr kumimoji="1" lang="ja-JP" altLang="en-US" sz="600" kern="1200">
              <a:latin typeface="Meiryo UI" panose="020B0604030504040204" pitchFamily="50" charset="-128"/>
              <a:ea typeface="Meiryo UI" panose="020B0604030504040204" pitchFamily="50" charset="-128"/>
            </a:rPr>
            <a:t>スタジオ（１％）</a:t>
          </a:r>
        </a:p>
      </dsp:txBody>
      <dsp:txXfrm>
        <a:off x="2351499" y="2108915"/>
        <a:ext cx="1284369" cy="664989"/>
      </dsp:txXfrm>
    </dsp:sp>
    <dsp:sp modelId="{4B2E9FB9-D9BA-434D-AF0C-F9808DB70669}">
      <dsp:nvSpPr>
        <dsp:cNvPr id="0" name=""/>
        <dsp:cNvSpPr/>
      </dsp:nvSpPr>
      <dsp:spPr>
        <a:xfrm>
          <a:off x="2405622" y="2615066"/>
          <a:ext cx="1561433" cy="24378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5080" rIns="20320" bIns="5080" numCol="1" spcCol="1270" anchor="ctr" anchorCtr="0">
          <a:noAutofit/>
        </a:bodyPr>
        <a:lstStyle/>
        <a:p>
          <a:pPr marL="0" lvl="0" indent="0" algn="r" defTabSz="355600">
            <a:lnSpc>
              <a:spcPct val="90000"/>
            </a:lnSpc>
            <a:spcBef>
              <a:spcPct val="0"/>
            </a:spcBef>
            <a:spcAft>
              <a:spcPct val="35000"/>
            </a:spcAft>
            <a:buNone/>
          </a:pPr>
          <a:r>
            <a:rPr kumimoji="1" lang="ja-JP" altLang="en-US" sz="800" kern="1200">
              <a:latin typeface="Meiryo UI" panose="020B0604030504040204" pitchFamily="50" charset="-128"/>
              <a:ea typeface="Meiryo UI" panose="020B0604030504040204" pitchFamily="50" charset="-128"/>
            </a:rPr>
            <a:t>品管・広報・マーケ</a:t>
          </a:r>
        </a:p>
      </dsp:txBody>
      <dsp:txXfrm>
        <a:off x="2405622" y="2615066"/>
        <a:ext cx="1561433" cy="243789"/>
      </dsp:txXfrm>
    </dsp:sp>
    <dsp:sp modelId="{A99D6606-97D9-42B4-921B-911DAB95C1E0}">
      <dsp:nvSpPr>
        <dsp:cNvPr id="0" name=""/>
        <dsp:cNvSpPr/>
      </dsp:nvSpPr>
      <dsp:spPr>
        <a:xfrm>
          <a:off x="4277384" y="2108915"/>
          <a:ext cx="1284369" cy="66498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93837" numCol="1" spcCol="1270" anchor="ctr" anchorCtr="0">
          <a:noAutofit/>
        </a:bodyPr>
        <a:lstStyle/>
        <a:p>
          <a:pPr marL="0" lvl="0" indent="0" algn="ctr" defTabSz="266700">
            <a:lnSpc>
              <a:spcPct val="90000"/>
            </a:lnSpc>
            <a:spcBef>
              <a:spcPct val="0"/>
            </a:spcBef>
            <a:spcAft>
              <a:spcPct val="35000"/>
            </a:spcAft>
            <a:buNone/>
          </a:pPr>
          <a:r>
            <a:rPr kumimoji="1" lang="ja-JP" altLang="en-US" sz="600" kern="1200">
              <a:latin typeface="Meiryo UI" panose="020B0604030504040204" pitchFamily="50" charset="-128"/>
              <a:ea typeface="Meiryo UI" panose="020B0604030504040204" pitchFamily="50" charset="-128"/>
            </a:rPr>
            <a:t>バックアップ</a:t>
          </a:r>
          <a:endParaRPr kumimoji="1" lang="en-US" altLang="ja-JP" sz="600" kern="1200">
            <a:latin typeface="Meiryo UI" panose="020B0604030504040204" pitchFamily="50" charset="-128"/>
            <a:ea typeface="Meiryo UI" panose="020B0604030504040204" pitchFamily="50" charset="-128"/>
          </a:endParaRPr>
        </a:p>
        <a:p>
          <a:pPr marL="0" lvl="0" indent="0" algn="ctr" defTabSz="266700">
            <a:lnSpc>
              <a:spcPct val="90000"/>
            </a:lnSpc>
            <a:spcBef>
              <a:spcPct val="0"/>
            </a:spcBef>
            <a:spcAft>
              <a:spcPct val="35000"/>
            </a:spcAft>
            <a:buNone/>
          </a:pPr>
          <a:r>
            <a:rPr kumimoji="1" lang="ja-JP" altLang="en-US" sz="600" kern="1200">
              <a:latin typeface="Meiryo UI" panose="020B0604030504040204" pitchFamily="50" charset="-128"/>
              <a:ea typeface="Meiryo UI" panose="020B0604030504040204" pitchFamily="50" charset="-128"/>
            </a:rPr>
            <a:t>スタジオ（２％）</a:t>
          </a:r>
        </a:p>
      </dsp:txBody>
      <dsp:txXfrm>
        <a:off x="4277384" y="2108915"/>
        <a:ext cx="1284369" cy="664989"/>
      </dsp:txXfrm>
    </dsp:sp>
    <dsp:sp modelId="{DFB48807-CBD5-4779-BDB2-B7B051B838F3}">
      <dsp:nvSpPr>
        <dsp:cNvPr id="0" name=""/>
        <dsp:cNvSpPr/>
      </dsp:nvSpPr>
      <dsp:spPr>
        <a:xfrm>
          <a:off x="4358805" y="2592852"/>
          <a:ext cx="1506838" cy="288217"/>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4445" rIns="17780" bIns="4445" numCol="1" spcCol="1270" anchor="ctr" anchorCtr="0">
          <a:noAutofit/>
        </a:bodyPr>
        <a:lstStyle/>
        <a:p>
          <a:pPr marL="0" lvl="0" indent="0" algn="r" defTabSz="311150">
            <a:lnSpc>
              <a:spcPct val="90000"/>
            </a:lnSpc>
            <a:spcBef>
              <a:spcPct val="0"/>
            </a:spcBef>
            <a:spcAft>
              <a:spcPct val="35000"/>
            </a:spcAft>
            <a:buNone/>
          </a:pPr>
          <a:r>
            <a:rPr kumimoji="1" lang="ja-JP" altLang="en-US" sz="700" kern="1200">
              <a:latin typeface="Meiryo UI" panose="020B0604030504040204" pitchFamily="50" charset="-128"/>
              <a:ea typeface="Meiryo UI" panose="020B0604030504040204" pitchFamily="50" charset="-128"/>
            </a:rPr>
            <a:t>採用・教育・総務・経理</a:t>
          </a:r>
        </a:p>
      </dsp:txBody>
      <dsp:txXfrm>
        <a:off x="4358805" y="2592852"/>
        <a:ext cx="1506838" cy="288217"/>
      </dsp:txXfrm>
    </dsp:sp>
    <dsp:sp modelId="{25F5F5D4-05C0-4886-9C2D-A440AAFEC5C2}">
      <dsp:nvSpPr>
        <dsp:cNvPr id="0" name=""/>
        <dsp:cNvSpPr/>
      </dsp:nvSpPr>
      <dsp:spPr>
        <a:xfrm>
          <a:off x="6175972" y="1051671"/>
          <a:ext cx="1284369" cy="66498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93837" numCol="1" spcCol="1270" anchor="ctr" anchorCtr="0">
          <a:noAutofit/>
        </a:bodyPr>
        <a:lstStyle/>
        <a:p>
          <a:pPr marL="0" lvl="0" indent="0" algn="ctr" defTabSz="1066800">
            <a:lnSpc>
              <a:spcPct val="90000"/>
            </a:lnSpc>
            <a:spcBef>
              <a:spcPct val="0"/>
            </a:spcBef>
            <a:spcAft>
              <a:spcPct val="35000"/>
            </a:spcAft>
            <a:buNone/>
          </a:pPr>
          <a:r>
            <a:rPr kumimoji="1" lang="ja-JP" altLang="en-US" sz="2400" kern="1200">
              <a:latin typeface="Meiryo UI" panose="020B0604030504040204" pitchFamily="50" charset="-128"/>
              <a:ea typeface="Meiryo UI" panose="020B0604030504040204" pitchFamily="50" charset="-128"/>
            </a:rPr>
            <a:t>戦略</a:t>
          </a:r>
        </a:p>
      </dsp:txBody>
      <dsp:txXfrm>
        <a:off x="6175972" y="1051671"/>
        <a:ext cx="1284369" cy="664989"/>
      </dsp:txXfrm>
    </dsp:sp>
    <dsp:sp modelId="{EEC7841D-3958-47FF-8439-D51F1BEEA655}">
      <dsp:nvSpPr>
        <dsp:cNvPr id="0" name=""/>
        <dsp:cNvSpPr/>
      </dsp:nvSpPr>
      <dsp:spPr>
        <a:xfrm>
          <a:off x="6432846" y="1568885"/>
          <a:ext cx="1155932" cy="221663"/>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6350" rIns="25400" bIns="6350" numCol="1" spcCol="1270" anchor="ctr" anchorCtr="0">
          <a:noAutofit/>
        </a:bodyPr>
        <a:lstStyle/>
        <a:p>
          <a:pPr marL="0" lvl="0" indent="0" algn="r" defTabSz="444500">
            <a:lnSpc>
              <a:spcPct val="90000"/>
            </a:lnSpc>
            <a:spcBef>
              <a:spcPct val="0"/>
            </a:spcBef>
            <a:spcAft>
              <a:spcPct val="35000"/>
            </a:spcAft>
            <a:buNone/>
          </a:pPr>
          <a:r>
            <a:rPr kumimoji="1" lang="ja-JP" altLang="en-US" sz="1000" kern="1200">
              <a:latin typeface="Meiryo UI" panose="020B0604030504040204" pitchFamily="50" charset="-128"/>
              <a:ea typeface="Meiryo UI" panose="020B0604030504040204" pitchFamily="50" charset="-128"/>
            </a:rPr>
            <a:t>児玉万年</a:t>
          </a:r>
        </a:p>
      </dsp:txBody>
      <dsp:txXfrm>
        <a:off x="6432846" y="1568885"/>
        <a:ext cx="1155932" cy="22166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6AC507-9127-4A8F-8C7E-49946C3CDE9D}">
      <dsp:nvSpPr>
        <dsp:cNvPr id="0" name=""/>
        <dsp:cNvSpPr/>
      </dsp:nvSpPr>
      <dsp:spPr>
        <a:xfrm>
          <a:off x="14888" y="0"/>
          <a:ext cx="2859690" cy="1446027"/>
        </a:xfrm>
        <a:prstGeom prst="roundRect">
          <a:avLst>
            <a:gd name="adj" fmla="val 1000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kumimoji="1" lang="ja-JP" altLang="en-US" sz="1800" b="1" kern="1200" dirty="0">
              <a:solidFill>
                <a:srgbClr val="FF0000"/>
              </a:solidFill>
            </a:rPr>
            <a:t>ラポール</a:t>
          </a:r>
          <a:r>
            <a:rPr kumimoji="1" lang="en-US" altLang="ja-JP" sz="1800" b="1" kern="1200" dirty="0">
              <a:solidFill>
                <a:srgbClr val="FF0000"/>
              </a:solidFill>
            </a:rPr>
            <a:t>1</a:t>
          </a:r>
          <a:r>
            <a:rPr kumimoji="1" lang="ja-JP" altLang="en-US" sz="1800" b="1" kern="1200" dirty="0">
              <a:solidFill>
                <a:srgbClr val="FF0000"/>
              </a:solidFill>
            </a:rPr>
            <a:t>名</a:t>
          </a:r>
          <a:endParaRPr kumimoji="1" lang="en-US" altLang="ja-JP" sz="1800" b="1" kern="1200" dirty="0">
            <a:solidFill>
              <a:srgbClr val="FF0000"/>
            </a:solidFill>
          </a:endParaRPr>
        </a:p>
        <a:p>
          <a:pPr marL="0" lvl="0" indent="0" algn="ctr" defTabSz="800100">
            <a:lnSpc>
              <a:spcPct val="90000"/>
            </a:lnSpc>
            <a:spcBef>
              <a:spcPct val="0"/>
            </a:spcBef>
            <a:spcAft>
              <a:spcPct val="35000"/>
            </a:spcAft>
            <a:buNone/>
          </a:pPr>
          <a:r>
            <a:rPr kumimoji="1" lang="ja-JP" altLang="en-US" sz="1800" kern="1200" dirty="0"/>
            <a:t>接客・製造補助</a:t>
          </a:r>
          <a:endParaRPr kumimoji="1" lang="en-US" altLang="ja-JP" sz="1800" kern="1200" dirty="0"/>
        </a:p>
        <a:p>
          <a:pPr marL="0" lvl="0" indent="0" algn="ctr" defTabSz="800100">
            <a:lnSpc>
              <a:spcPct val="90000"/>
            </a:lnSpc>
            <a:spcBef>
              <a:spcPct val="0"/>
            </a:spcBef>
            <a:spcAft>
              <a:spcPct val="35000"/>
            </a:spcAft>
            <a:buNone/>
          </a:pPr>
          <a:r>
            <a:rPr kumimoji="1" lang="ja-JP" altLang="en-US" sz="1800" kern="1200" dirty="0"/>
            <a:t>店舗運営</a:t>
          </a:r>
        </a:p>
      </dsp:txBody>
      <dsp:txXfrm>
        <a:off x="57241" y="42353"/>
        <a:ext cx="2774984" cy="1361321"/>
      </dsp:txXfrm>
    </dsp:sp>
    <dsp:sp modelId="{9D89FAF2-B301-4D8D-996E-85CA9EA31EE7}">
      <dsp:nvSpPr>
        <dsp:cNvPr id="0" name=""/>
        <dsp:cNvSpPr/>
      </dsp:nvSpPr>
      <dsp:spPr>
        <a:xfrm>
          <a:off x="3160547" y="368412"/>
          <a:ext cx="606254" cy="709203"/>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kumimoji="1" lang="ja-JP" altLang="en-US" sz="1400" kern="1200"/>
        </a:p>
      </dsp:txBody>
      <dsp:txXfrm>
        <a:off x="3160547" y="510253"/>
        <a:ext cx="424378" cy="425521"/>
      </dsp:txXfrm>
    </dsp:sp>
    <dsp:sp modelId="{DE6422E1-4902-42ED-B7C4-FD5892607CFC}">
      <dsp:nvSpPr>
        <dsp:cNvPr id="0" name=""/>
        <dsp:cNvSpPr/>
      </dsp:nvSpPr>
      <dsp:spPr>
        <a:xfrm>
          <a:off x="4018454" y="0"/>
          <a:ext cx="2859690" cy="1446027"/>
        </a:xfrm>
        <a:prstGeom prst="roundRect">
          <a:avLst>
            <a:gd name="adj" fmla="val 1000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kumimoji="1" lang="ja-JP" altLang="en-US" sz="1800" kern="1200" dirty="0"/>
            <a:t>店長</a:t>
          </a:r>
          <a:endParaRPr kumimoji="1" lang="en-US" altLang="ja-JP" sz="1800" kern="1200" dirty="0"/>
        </a:p>
        <a:p>
          <a:pPr marL="0" lvl="0" indent="0" algn="ctr" defTabSz="800100">
            <a:lnSpc>
              <a:spcPct val="90000"/>
            </a:lnSpc>
            <a:spcBef>
              <a:spcPct val="0"/>
            </a:spcBef>
            <a:spcAft>
              <a:spcPct val="35000"/>
            </a:spcAft>
            <a:buNone/>
          </a:pPr>
          <a:r>
            <a:rPr kumimoji="1" lang="ja-JP" altLang="en-US" sz="1800" kern="1200" dirty="0"/>
            <a:t>キッチンリーダー</a:t>
          </a:r>
        </a:p>
      </dsp:txBody>
      <dsp:txXfrm>
        <a:off x="4060807" y="42353"/>
        <a:ext cx="2774984" cy="1361321"/>
      </dsp:txXfrm>
    </dsp:sp>
    <dsp:sp modelId="{978F36A4-8863-4C33-8259-9926A027FB93}">
      <dsp:nvSpPr>
        <dsp:cNvPr id="0" name=""/>
        <dsp:cNvSpPr/>
      </dsp:nvSpPr>
      <dsp:spPr>
        <a:xfrm>
          <a:off x="7164114" y="368412"/>
          <a:ext cx="606254" cy="709203"/>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kumimoji="1" lang="ja-JP" altLang="en-US" sz="1400" kern="1200"/>
        </a:p>
      </dsp:txBody>
      <dsp:txXfrm>
        <a:off x="7164114" y="510253"/>
        <a:ext cx="424378" cy="425521"/>
      </dsp:txXfrm>
    </dsp:sp>
    <dsp:sp modelId="{0F73CDC2-D744-4887-8A6A-E2405B91FB44}">
      <dsp:nvSpPr>
        <dsp:cNvPr id="0" name=""/>
        <dsp:cNvSpPr/>
      </dsp:nvSpPr>
      <dsp:spPr>
        <a:xfrm>
          <a:off x="8022021" y="0"/>
          <a:ext cx="2859690" cy="1446027"/>
        </a:xfrm>
        <a:prstGeom prst="roundRect">
          <a:avLst>
            <a:gd name="adj" fmla="val 1000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kumimoji="1" lang="ja-JP" altLang="en-US" sz="1800" kern="1200" dirty="0"/>
            <a:t>商品開発</a:t>
          </a:r>
          <a:endParaRPr kumimoji="1" lang="en-US" altLang="ja-JP" sz="1800" kern="1200" dirty="0"/>
        </a:p>
        <a:p>
          <a:pPr marL="0" lvl="0" indent="0" algn="ctr" defTabSz="800100">
            <a:lnSpc>
              <a:spcPct val="90000"/>
            </a:lnSpc>
            <a:spcBef>
              <a:spcPct val="0"/>
            </a:spcBef>
            <a:spcAft>
              <a:spcPct val="35000"/>
            </a:spcAft>
            <a:buNone/>
          </a:pPr>
          <a:r>
            <a:rPr kumimoji="1" lang="ja-JP" altLang="en-US" sz="1800" kern="1200" dirty="0"/>
            <a:t>マーケティング</a:t>
          </a:r>
          <a:endParaRPr kumimoji="1" lang="en-US" altLang="ja-JP" sz="1800" kern="1200" dirty="0"/>
        </a:p>
        <a:p>
          <a:pPr marL="0" lvl="0" indent="0" algn="ctr" defTabSz="800100">
            <a:lnSpc>
              <a:spcPct val="90000"/>
            </a:lnSpc>
            <a:spcBef>
              <a:spcPct val="0"/>
            </a:spcBef>
            <a:spcAft>
              <a:spcPct val="35000"/>
            </a:spcAft>
            <a:buNone/>
          </a:pPr>
          <a:r>
            <a:rPr kumimoji="1" lang="ja-JP" altLang="en-US" sz="1800" b="1" kern="1200" dirty="0"/>
            <a:t>執行役員</a:t>
          </a:r>
        </a:p>
      </dsp:txBody>
      <dsp:txXfrm>
        <a:off x="8064374" y="42353"/>
        <a:ext cx="2774984" cy="136132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6AC507-9127-4A8F-8C7E-49946C3CDE9D}">
      <dsp:nvSpPr>
        <dsp:cNvPr id="0" name=""/>
        <dsp:cNvSpPr/>
      </dsp:nvSpPr>
      <dsp:spPr>
        <a:xfrm>
          <a:off x="14888" y="0"/>
          <a:ext cx="2859690" cy="1446027"/>
        </a:xfrm>
        <a:prstGeom prst="roundRect">
          <a:avLst>
            <a:gd name="adj" fmla="val 1000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kumimoji="1" lang="ja-JP" altLang="en-US" sz="1800" b="1" kern="1200" dirty="0">
              <a:solidFill>
                <a:srgbClr val="FF0000"/>
              </a:solidFill>
            </a:rPr>
            <a:t>就労支援パイ専門店</a:t>
          </a:r>
          <a:endParaRPr kumimoji="1" lang="en-US" altLang="ja-JP" sz="1800" b="1" kern="1200" dirty="0">
            <a:solidFill>
              <a:srgbClr val="FF0000"/>
            </a:solidFill>
          </a:endParaRPr>
        </a:p>
        <a:p>
          <a:pPr marL="0" lvl="0" indent="0" algn="ctr" defTabSz="800100">
            <a:lnSpc>
              <a:spcPct val="90000"/>
            </a:lnSpc>
            <a:spcBef>
              <a:spcPct val="0"/>
            </a:spcBef>
            <a:spcAft>
              <a:spcPct val="35000"/>
            </a:spcAft>
            <a:buNone/>
          </a:pPr>
          <a:r>
            <a:rPr kumimoji="1" lang="ja-JP" altLang="en-US" sz="1800" b="1" kern="1200" dirty="0">
              <a:solidFill>
                <a:srgbClr val="FF0000"/>
              </a:solidFill>
            </a:rPr>
            <a:t>三日月とカフェ</a:t>
          </a:r>
          <a:r>
            <a:rPr kumimoji="1" lang="en-US" altLang="ja-JP" sz="1800" b="1" kern="1200" dirty="0">
              <a:solidFill>
                <a:srgbClr val="FF0000"/>
              </a:solidFill>
            </a:rPr>
            <a:t>1</a:t>
          </a:r>
          <a:r>
            <a:rPr kumimoji="1" lang="ja-JP" altLang="en-US" sz="1800" b="1" kern="1200" dirty="0">
              <a:solidFill>
                <a:srgbClr val="FF0000"/>
              </a:solidFill>
            </a:rPr>
            <a:t>名</a:t>
          </a:r>
          <a:endParaRPr kumimoji="1" lang="en-US" altLang="ja-JP" sz="1800" b="1" kern="1200" dirty="0">
            <a:solidFill>
              <a:srgbClr val="FF0000"/>
            </a:solidFill>
          </a:endParaRPr>
        </a:p>
        <a:p>
          <a:pPr marL="0" lvl="0" indent="0" algn="ctr" defTabSz="800100">
            <a:lnSpc>
              <a:spcPct val="90000"/>
            </a:lnSpc>
            <a:spcBef>
              <a:spcPct val="0"/>
            </a:spcBef>
            <a:spcAft>
              <a:spcPct val="35000"/>
            </a:spcAft>
            <a:buNone/>
          </a:pPr>
          <a:r>
            <a:rPr kumimoji="1" lang="ja-JP" altLang="en-US" sz="1800" kern="1200" dirty="0"/>
            <a:t>接客・教育担当</a:t>
          </a:r>
          <a:endParaRPr kumimoji="1" lang="en-US" altLang="ja-JP" sz="1800" kern="1200" dirty="0"/>
        </a:p>
      </dsp:txBody>
      <dsp:txXfrm>
        <a:off x="57241" y="42353"/>
        <a:ext cx="2774984" cy="1361321"/>
      </dsp:txXfrm>
    </dsp:sp>
    <dsp:sp modelId="{9D89FAF2-B301-4D8D-996E-85CA9EA31EE7}">
      <dsp:nvSpPr>
        <dsp:cNvPr id="0" name=""/>
        <dsp:cNvSpPr/>
      </dsp:nvSpPr>
      <dsp:spPr>
        <a:xfrm>
          <a:off x="3160547" y="368412"/>
          <a:ext cx="606254" cy="709203"/>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kumimoji="1" lang="ja-JP" altLang="en-US" sz="1400" kern="1200"/>
        </a:p>
      </dsp:txBody>
      <dsp:txXfrm>
        <a:off x="3160547" y="510253"/>
        <a:ext cx="424378" cy="425521"/>
      </dsp:txXfrm>
    </dsp:sp>
    <dsp:sp modelId="{DE6422E1-4902-42ED-B7C4-FD5892607CFC}">
      <dsp:nvSpPr>
        <dsp:cNvPr id="0" name=""/>
        <dsp:cNvSpPr/>
      </dsp:nvSpPr>
      <dsp:spPr>
        <a:xfrm>
          <a:off x="4018454" y="0"/>
          <a:ext cx="2859690" cy="1446027"/>
        </a:xfrm>
        <a:prstGeom prst="roundRect">
          <a:avLst>
            <a:gd name="adj" fmla="val 1000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kumimoji="1" lang="ja-JP" altLang="en-US" sz="1800" kern="1200" dirty="0"/>
            <a:t>副店長</a:t>
          </a:r>
        </a:p>
      </dsp:txBody>
      <dsp:txXfrm>
        <a:off x="4060807" y="42353"/>
        <a:ext cx="2774984" cy="1361321"/>
      </dsp:txXfrm>
    </dsp:sp>
    <dsp:sp modelId="{978F36A4-8863-4C33-8259-9926A027FB93}">
      <dsp:nvSpPr>
        <dsp:cNvPr id="0" name=""/>
        <dsp:cNvSpPr/>
      </dsp:nvSpPr>
      <dsp:spPr>
        <a:xfrm>
          <a:off x="7164114" y="368412"/>
          <a:ext cx="606254" cy="709203"/>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kumimoji="1" lang="ja-JP" altLang="en-US" sz="1400" kern="1200"/>
        </a:p>
      </dsp:txBody>
      <dsp:txXfrm>
        <a:off x="7164114" y="510253"/>
        <a:ext cx="424378" cy="425521"/>
      </dsp:txXfrm>
    </dsp:sp>
    <dsp:sp modelId="{0F73CDC2-D744-4887-8A6A-E2405B91FB44}">
      <dsp:nvSpPr>
        <dsp:cNvPr id="0" name=""/>
        <dsp:cNvSpPr/>
      </dsp:nvSpPr>
      <dsp:spPr>
        <a:xfrm>
          <a:off x="8022021" y="0"/>
          <a:ext cx="2859690" cy="1446027"/>
        </a:xfrm>
        <a:prstGeom prst="roundRect">
          <a:avLst>
            <a:gd name="adj" fmla="val 1000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kumimoji="1" lang="ja-JP" altLang="en-US" sz="1800" kern="1200" dirty="0"/>
            <a:t>道後店・〇〇店</a:t>
          </a:r>
          <a:endParaRPr kumimoji="1" lang="en-US" altLang="ja-JP" sz="1800" kern="1200" dirty="0"/>
        </a:p>
        <a:p>
          <a:pPr marL="0" lvl="0" indent="0" algn="ctr" defTabSz="800100">
            <a:lnSpc>
              <a:spcPct val="90000"/>
            </a:lnSpc>
            <a:spcBef>
              <a:spcPct val="0"/>
            </a:spcBef>
            <a:spcAft>
              <a:spcPct val="35000"/>
            </a:spcAft>
            <a:buNone/>
          </a:pPr>
          <a:r>
            <a:rPr kumimoji="1" lang="ja-JP" altLang="en-US" sz="1800" b="1" kern="1200" dirty="0"/>
            <a:t>オープニング店長</a:t>
          </a:r>
          <a:endParaRPr kumimoji="1" lang="en-US" altLang="ja-JP" sz="1800" b="1" kern="1200" dirty="0"/>
        </a:p>
      </dsp:txBody>
      <dsp:txXfrm>
        <a:off x="8064374" y="42353"/>
        <a:ext cx="2774984" cy="136132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6AC507-9127-4A8F-8C7E-49946C3CDE9D}">
      <dsp:nvSpPr>
        <dsp:cNvPr id="0" name=""/>
        <dsp:cNvSpPr/>
      </dsp:nvSpPr>
      <dsp:spPr>
        <a:xfrm>
          <a:off x="14888" y="0"/>
          <a:ext cx="2859690" cy="1932691"/>
        </a:xfrm>
        <a:prstGeom prst="roundRect">
          <a:avLst>
            <a:gd name="adj" fmla="val 1000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kumimoji="1" lang="ja-JP" altLang="en-US" sz="1800" b="1" kern="1200" dirty="0">
              <a:solidFill>
                <a:srgbClr val="FF0000"/>
              </a:solidFill>
            </a:rPr>
            <a:t>内子栗専門店</a:t>
          </a:r>
          <a:r>
            <a:rPr kumimoji="1" lang="en-US" altLang="ja-JP" sz="1800" b="1" kern="1200" dirty="0">
              <a:solidFill>
                <a:srgbClr val="FF0000"/>
              </a:solidFill>
            </a:rPr>
            <a:t>1</a:t>
          </a:r>
          <a:r>
            <a:rPr kumimoji="1" lang="ja-JP" altLang="en-US" sz="1800" b="1" kern="1200" dirty="0">
              <a:solidFill>
                <a:srgbClr val="FF0000"/>
              </a:solidFill>
            </a:rPr>
            <a:t>名</a:t>
          </a:r>
          <a:endParaRPr kumimoji="1" lang="en-US" altLang="ja-JP" sz="1800" b="1" kern="1200" dirty="0">
            <a:solidFill>
              <a:srgbClr val="FF0000"/>
            </a:solidFill>
          </a:endParaRPr>
        </a:p>
        <a:p>
          <a:pPr marL="0" lvl="0" indent="0" algn="ctr" defTabSz="800100">
            <a:lnSpc>
              <a:spcPct val="90000"/>
            </a:lnSpc>
            <a:spcBef>
              <a:spcPct val="0"/>
            </a:spcBef>
            <a:spcAft>
              <a:spcPct val="35000"/>
            </a:spcAft>
            <a:buNone/>
          </a:pPr>
          <a:r>
            <a:rPr kumimoji="1" lang="ja-JP" altLang="en-US" sz="1800" b="1" kern="1200" dirty="0"/>
            <a:t>ソーシャルスイーツカフェ</a:t>
          </a:r>
          <a:r>
            <a:rPr kumimoji="1" lang="en-US" altLang="ja-JP" sz="1800" kern="1200" dirty="0"/>
            <a:t>23.10</a:t>
          </a:r>
          <a:r>
            <a:rPr kumimoji="1" lang="ja-JP" altLang="en-US" sz="1800" kern="1200" dirty="0"/>
            <a:t>オープン</a:t>
          </a:r>
          <a:endParaRPr kumimoji="1" lang="en-US" altLang="ja-JP" sz="1800" kern="1200" dirty="0"/>
        </a:p>
      </dsp:txBody>
      <dsp:txXfrm>
        <a:off x="71495" y="56607"/>
        <a:ext cx="2746476" cy="1819477"/>
      </dsp:txXfrm>
    </dsp:sp>
    <dsp:sp modelId="{9D89FAF2-B301-4D8D-996E-85CA9EA31EE7}">
      <dsp:nvSpPr>
        <dsp:cNvPr id="0" name=""/>
        <dsp:cNvSpPr/>
      </dsp:nvSpPr>
      <dsp:spPr>
        <a:xfrm>
          <a:off x="3160547" y="611743"/>
          <a:ext cx="606254" cy="709203"/>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kumimoji="1" lang="ja-JP" altLang="en-US" sz="1400" kern="1200"/>
        </a:p>
      </dsp:txBody>
      <dsp:txXfrm>
        <a:off x="3160547" y="753584"/>
        <a:ext cx="424378" cy="425521"/>
      </dsp:txXfrm>
    </dsp:sp>
    <dsp:sp modelId="{DE6422E1-4902-42ED-B7C4-FD5892607CFC}">
      <dsp:nvSpPr>
        <dsp:cNvPr id="0" name=""/>
        <dsp:cNvSpPr/>
      </dsp:nvSpPr>
      <dsp:spPr>
        <a:xfrm>
          <a:off x="4018454" y="0"/>
          <a:ext cx="2859690" cy="1932691"/>
        </a:xfrm>
        <a:prstGeom prst="roundRect">
          <a:avLst>
            <a:gd name="adj" fmla="val 1000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kumimoji="1" lang="ja-JP" altLang="en-US" sz="1800" kern="1200" dirty="0"/>
            <a:t>共創の場</a:t>
          </a:r>
          <a:r>
            <a:rPr kumimoji="1" lang="en-US" altLang="ja-JP" sz="1800" kern="1200" dirty="0"/>
            <a:t>【</a:t>
          </a:r>
          <a:r>
            <a:rPr kumimoji="1" lang="ja-JP" altLang="en-US" sz="1800" kern="1200" dirty="0"/>
            <a:t>カフェ</a:t>
          </a:r>
          <a:r>
            <a:rPr kumimoji="1" lang="en-US" altLang="ja-JP" sz="1800" kern="1200" dirty="0"/>
            <a:t>】</a:t>
          </a:r>
        </a:p>
        <a:p>
          <a:pPr marL="0" lvl="0" indent="0" algn="ctr" defTabSz="800100">
            <a:lnSpc>
              <a:spcPct val="90000"/>
            </a:lnSpc>
            <a:spcBef>
              <a:spcPct val="0"/>
            </a:spcBef>
            <a:spcAft>
              <a:spcPct val="35000"/>
            </a:spcAft>
            <a:buNone/>
          </a:pPr>
          <a:r>
            <a:rPr kumimoji="1" lang="ja-JP" altLang="en-US" sz="1800" kern="1200" dirty="0"/>
            <a:t>店舗デザイン・人財育成・商品開発・パッケージマーケティング空き家）</a:t>
          </a:r>
        </a:p>
      </dsp:txBody>
      <dsp:txXfrm>
        <a:off x="4075061" y="56607"/>
        <a:ext cx="2746476" cy="1819477"/>
      </dsp:txXfrm>
    </dsp:sp>
    <dsp:sp modelId="{978F36A4-8863-4C33-8259-9926A027FB93}">
      <dsp:nvSpPr>
        <dsp:cNvPr id="0" name=""/>
        <dsp:cNvSpPr/>
      </dsp:nvSpPr>
      <dsp:spPr>
        <a:xfrm>
          <a:off x="7164114" y="611743"/>
          <a:ext cx="606254" cy="709203"/>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kumimoji="1" lang="ja-JP" altLang="en-US" sz="1400" kern="1200"/>
        </a:p>
      </dsp:txBody>
      <dsp:txXfrm>
        <a:off x="7164114" y="753584"/>
        <a:ext cx="424378" cy="425521"/>
      </dsp:txXfrm>
    </dsp:sp>
    <dsp:sp modelId="{0F73CDC2-D744-4887-8A6A-E2405B91FB44}">
      <dsp:nvSpPr>
        <dsp:cNvPr id="0" name=""/>
        <dsp:cNvSpPr/>
      </dsp:nvSpPr>
      <dsp:spPr>
        <a:xfrm>
          <a:off x="8022021" y="0"/>
          <a:ext cx="2859690" cy="1932691"/>
        </a:xfrm>
        <a:prstGeom prst="roundRect">
          <a:avLst>
            <a:gd name="adj" fmla="val 1000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kumimoji="1" lang="ja-JP" altLang="en-US" sz="1800" b="1" kern="1200" dirty="0"/>
            <a:t>内子店</a:t>
          </a:r>
          <a:endParaRPr kumimoji="1" lang="en-US" altLang="ja-JP" sz="1800" b="1" kern="1200" dirty="0"/>
        </a:p>
        <a:p>
          <a:pPr marL="0" lvl="0" indent="0" algn="ctr" defTabSz="800100">
            <a:lnSpc>
              <a:spcPct val="90000"/>
            </a:lnSpc>
            <a:spcBef>
              <a:spcPct val="0"/>
            </a:spcBef>
            <a:spcAft>
              <a:spcPct val="35000"/>
            </a:spcAft>
            <a:buNone/>
          </a:pPr>
          <a:r>
            <a:rPr kumimoji="1" lang="ja-JP" altLang="en-US" sz="1800" kern="1200" dirty="0"/>
            <a:t>店長・事業部責任者</a:t>
          </a:r>
          <a:endParaRPr kumimoji="1" lang="en-US" altLang="ja-JP" sz="1800" kern="1200" dirty="0"/>
        </a:p>
        <a:p>
          <a:pPr marL="0" lvl="0" indent="0" algn="ctr" defTabSz="800100">
            <a:lnSpc>
              <a:spcPct val="90000"/>
            </a:lnSpc>
            <a:spcBef>
              <a:spcPct val="0"/>
            </a:spcBef>
            <a:spcAft>
              <a:spcPct val="35000"/>
            </a:spcAft>
            <a:buNone/>
          </a:pPr>
          <a:r>
            <a:rPr kumimoji="1" lang="ja-JP" altLang="en-US" sz="1800" b="1" kern="1200" dirty="0"/>
            <a:t>カフェ</a:t>
          </a:r>
          <a:endParaRPr kumimoji="1" lang="en-US" altLang="ja-JP" sz="1800" b="1" kern="1200" dirty="0"/>
        </a:p>
        <a:p>
          <a:pPr marL="0" lvl="0" indent="0" algn="ctr" defTabSz="800100">
            <a:lnSpc>
              <a:spcPct val="90000"/>
            </a:lnSpc>
            <a:spcBef>
              <a:spcPct val="0"/>
            </a:spcBef>
            <a:spcAft>
              <a:spcPct val="35000"/>
            </a:spcAft>
            <a:buNone/>
          </a:pPr>
          <a:r>
            <a:rPr kumimoji="1" lang="ja-JP" altLang="en-US" sz="1800" kern="1200" dirty="0"/>
            <a:t>地域創生</a:t>
          </a:r>
          <a:endParaRPr kumimoji="1" lang="en-US" altLang="ja-JP" sz="1800" kern="1200" dirty="0"/>
        </a:p>
      </dsp:txBody>
      <dsp:txXfrm>
        <a:off x="8078628" y="56607"/>
        <a:ext cx="2746476" cy="181947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CBB57E-B69F-44A4-BE3F-9D20DC401419}">
      <dsp:nvSpPr>
        <dsp:cNvPr id="0" name=""/>
        <dsp:cNvSpPr/>
      </dsp:nvSpPr>
      <dsp:spPr>
        <a:xfrm rot="4396374">
          <a:off x="3650208" y="953144"/>
          <a:ext cx="4134891" cy="2883570"/>
        </a:xfrm>
        <a:prstGeom prst="swooshArrow">
          <a:avLst>
            <a:gd name="adj1" fmla="val 16310"/>
            <a:gd name="adj2" fmla="val 313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2E7411-8E5D-4429-B1A8-449B57970FFE}">
      <dsp:nvSpPr>
        <dsp:cNvPr id="0" name=""/>
        <dsp:cNvSpPr/>
      </dsp:nvSpPr>
      <dsp:spPr>
        <a:xfrm>
          <a:off x="5375658" y="1458033"/>
          <a:ext cx="104418" cy="104418"/>
        </a:xfrm>
        <a:prstGeom prst="ellipse">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30D8F8D-EE79-4257-A4CD-CFDAA2F8BB1A}">
      <dsp:nvSpPr>
        <dsp:cNvPr id="0" name=""/>
        <dsp:cNvSpPr/>
      </dsp:nvSpPr>
      <dsp:spPr>
        <a:xfrm>
          <a:off x="6285060" y="2344636"/>
          <a:ext cx="104418" cy="104418"/>
        </a:xfrm>
        <a:prstGeom prst="ellipse">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AC59355-244D-4FD2-9108-30A293B8C19A}">
      <dsp:nvSpPr>
        <dsp:cNvPr id="0" name=""/>
        <dsp:cNvSpPr/>
      </dsp:nvSpPr>
      <dsp:spPr>
        <a:xfrm>
          <a:off x="1873736" y="0"/>
          <a:ext cx="4948035" cy="7663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b" anchorCtr="0">
          <a:noAutofit/>
        </a:bodyPr>
        <a:lstStyle/>
        <a:p>
          <a:pPr marL="0" lvl="0" indent="0" algn="ctr" defTabSz="1244600">
            <a:lnSpc>
              <a:spcPct val="90000"/>
            </a:lnSpc>
            <a:spcBef>
              <a:spcPct val="0"/>
            </a:spcBef>
            <a:spcAft>
              <a:spcPct val="35000"/>
            </a:spcAft>
            <a:buNone/>
          </a:pPr>
          <a:r>
            <a:rPr kumimoji="1" lang="ja-JP" altLang="en-US" sz="2800" b="1" kern="1200" dirty="0">
              <a:solidFill>
                <a:srgbClr val="00B050"/>
              </a:solidFill>
              <a:latin typeface="Meiryo UI" panose="020B0604030504040204" pitchFamily="50" charset="-128"/>
              <a:ea typeface="Meiryo UI" panose="020B0604030504040204" pitchFamily="50" charset="-128"/>
            </a:rPr>
            <a:t>経営計画・市場調査</a:t>
          </a:r>
        </a:p>
      </dsp:txBody>
      <dsp:txXfrm>
        <a:off x="1873736" y="0"/>
        <a:ext cx="4948035" cy="766377"/>
      </dsp:txXfrm>
    </dsp:sp>
    <dsp:sp modelId="{F9A9FD58-FC95-47F8-9E64-E40EBE786AC2}">
      <dsp:nvSpPr>
        <dsp:cNvPr id="0" name=""/>
        <dsp:cNvSpPr/>
      </dsp:nvSpPr>
      <dsp:spPr>
        <a:xfrm>
          <a:off x="6351531" y="1389630"/>
          <a:ext cx="2687111" cy="7663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l" defTabSz="1244600">
            <a:lnSpc>
              <a:spcPct val="90000"/>
            </a:lnSpc>
            <a:spcBef>
              <a:spcPct val="0"/>
            </a:spcBef>
            <a:spcAft>
              <a:spcPct val="35000"/>
            </a:spcAft>
            <a:buNone/>
          </a:pPr>
          <a:r>
            <a:rPr kumimoji="1" lang="ja-JP" altLang="en-US" sz="2800" b="1" kern="1200" dirty="0">
              <a:solidFill>
                <a:srgbClr val="00B050"/>
              </a:solidFill>
              <a:latin typeface="Meiryo UI" panose="020B0604030504040204" pitchFamily="50" charset="-128"/>
              <a:ea typeface="Meiryo UI" panose="020B0604030504040204" pitchFamily="50" charset="-128"/>
            </a:rPr>
            <a:t>　</a:t>
          </a:r>
        </a:p>
      </dsp:txBody>
      <dsp:txXfrm>
        <a:off x="6351531" y="1389630"/>
        <a:ext cx="2687111" cy="766377"/>
      </dsp:txXfrm>
    </dsp:sp>
    <dsp:sp modelId="{9BA10089-CCE7-4065-813B-C2A1BF71EA6E}">
      <dsp:nvSpPr>
        <dsp:cNvPr id="0" name=""/>
        <dsp:cNvSpPr/>
      </dsp:nvSpPr>
      <dsp:spPr>
        <a:xfrm>
          <a:off x="0" y="1393048"/>
          <a:ext cx="4473065" cy="1376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r" defTabSz="889000">
            <a:lnSpc>
              <a:spcPct val="90000"/>
            </a:lnSpc>
            <a:spcBef>
              <a:spcPct val="0"/>
            </a:spcBef>
            <a:spcAft>
              <a:spcPct val="35000"/>
            </a:spcAft>
            <a:buNone/>
          </a:pPr>
          <a:endParaRPr kumimoji="1" lang="ja-JP" altLang="en-US" sz="2000" kern="1200" dirty="0">
            <a:solidFill>
              <a:srgbClr val="FF0000"/>
            </a:solidFill>
          </a:endParaRPr>
        </a:p>
      </dsp:txBody>
      <dsp:txXfrm>
        <a:off x="0" y="1393048"/>
        <a:ext cx="4473065" cy="1376437"/>
      </dsp:txXfrm>
    </dsp:sp>
    <dsp:sp modelId="{8185093C-684C-4FE3-9BA5-E1E6A8E304E4}">
      <dsp:nvSpPr>
        <dsp:cNvPr id="0" name=""/>
        <dsp:cNvSpPr/>
      </dsp:nvSpPr>
      <dsp:spPr>
        <a:xfrm>
          <a:off x="6007440" y="4023482"/>
          <a:ext cx="2634423" cy="7663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t" anchorCtr="0">
          <a:noAutofit/>
        </a:bodyPr>
        <a:lstStyle/>
        <a:p>
          <a:pPr marL="0" lvl="0" indent="0" algn="ctr" defTabSz="1244600">
            <a:lnSpc>
              <a:spcPct val="90000"/>
            </a:lnSpc>
            <a:spcBef>
              <a:spcPct val="0"/>
            </a:spcBef>
            <a:spcAft>
              <a:spcPct val="35000"/>
            </a:spcAft>
            <a:buNone/>
          </a:pPr>
          <a:r>
            <a:rPr kumimoji="1" lang="ja-JP" altLang="en-US" sz="2800" b="1" kern="1200" dirty="0">
              <a:solidFill>
                <a:srgbClr val="00B050"/>
              </a:solidFill>
              <a:latin typeface="Meiryo UI" panose="020B0604030504040204" pitchFamily="50" charset="-128"/>
              <a:ea typeface="Meiryo UI" panose="020B0604030504040204" pitchFamily="50" charset="-128"/>
            </a:rPr>
            <a:t>陸軍　リアル店舗</a:t>
          </a:r>
        </a:p>
      </dsp:txBody>
      <dsp:txXfrm>
        <a:off x="6007440" y="4023482"/>
        <a:ext cx="2634423" cy="76637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CBB57E-B69F-44A4-BE3F-9D20DC401419}">
      <dsp:nvSpPr>
        <dsp:cNvPr id="0" name=""/>
        <dsp:cNvSpPr/>
      </dsp:nvSpPr>
      <dsp:spPr>
        <a:xfrm rot="4396374">
          <a:off x="3650208" y="953144"/>
          <a:ext cx="4134891" cy="2883570"/>
        </a:xfrm>
        <a:prstGeom prst="swooshArrow">
          <a:avLst>
            <a:gd name="adj1" fmla="val 16310"/>
            <a:gd name="adj2" fmla="val 313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2E7411-8E5D-4429-B1A8-449B57970FFE}">
      <dsp:nvSpPr>
        <dsp:cNvPr id="0" name=""/>
        <dsp:cNvSpPr/>
      </dsp:nvSpPr>
      <dsp:spPr>
        <a:xfrm>
          <a:off x="5199151" y="1329665"/>
          <a:ext cx="104418" cy="104418"/>
        </a:xfrm>
        <a:prstGeom prst="ellipse">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30D8F8D-EE79-4257-A4CD-CFDAA2F8BB1A}">
      <dsp:nvSpPr>
        <dsp:cNvPr id="0" name=""/>
        <dsp:cNvSpPr/>
      </dsp:nvSpPr>
      <dsp:spPr>
        <a:xfrm>
          <a:off x="5914134" y="1906364"/>
          <a:ext cx="104418" cy="104418"/>
        </a:xfrm>
        <a:prstGeom prst="ellipse">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E118A87-82A9-47AA-A151-A4215734C902}">
      <dsp:nvSpPr>
        <dsp:cNvPr id="0" name=""/>
        <dsp:cNvSpPr/>
      </dsp:nvSpPr>
      <dsp:spPr>
        <a:xfrm>
          <a:off x="6449975" y="2580776"/>
          <a:ext cx="104418" cy="104418"/>
        </a:xfrm>
        <a:prstGeom prst="ellipse">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AC59355-244D-4FD2-9108-30A293B8C19A}">
      <dsp:nvSpPr>
        <dsp:cNvPr id="0" name=""/>
        <dsp:cNvSpPr/>
      </dsp:nvSpPr>
      <dsp:spPr>
        <a:xfrm>
          <a:off x="1873736" y="0"/>
          <a:ext cx="4948035" cy="7663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b" anchorCtr="0">
          <a:noAutofit/>
        </a:bodyPr>
        <a:lstStyle/>
        <a:p>
          <a:pPr marL="0" lvl="0" indent="0" algn="ctr" defTabSz="1244600">
            <a:lnSpc>
              <a:spcPct val="90000"/>
            </a:lnSpc>
            <a:spcBef>
              <a:spcPct val="0"/>
            </a:spcBef>
            <a:spcAft>
              <a:spcPct val="35000"/>
            </a:spcAft>
            <a:buNone/>
          </a:pPr>
          <a:r>
            <a:rPr kumimoji="1" lang="ja-JP" altLang="en-US" sz="2800" b="1" kern="1200" dirty="0">
              <a:solidFill>
                <a:srgbClr val="00B050"/>
              </a:solidFill>
              <a:latin typeface="Meiryo UI" panose="020B0604030504040204" pitchFamily="50" charset="-128"/>
              <a:ea typeface="Meiryo UI" panose="020B0604030504040204" pitchFamily="50" charset="-128"/>
            </a:rPr>
            <a:t>空　クラウドファンディング</a:t>
          </a:r>
        </a:p>
      </dsp:txBody>
      <dsp:txXfrm>
        <a:off x="1873736" y="0"/>
        <a:ext cx="4948035" cy="766377"/>
      </dsp:txXfrm>
    </dsp:sp>
    <dsp:sp modelId="{F9A9FD58-FC95-47F8-9E64-E40EBE786AC2}">
      <dsp:nvSpPr>
        <dsp:cNvPr id="0" name=""/>
        <dsp:cNvSpPr/>
      </dsp:nvSpPr>
      <dsp:spPr>
        <a:xfrm>
          <a:off x="6216805" y="1261262"/>
          <a:ext cx="2845176" cy="7663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l" defTabSz="1244600">
            <a:lnSpc>
              <a:spcPct val="90000"/>
            </a:lnSpc>
            <a:spcBef>
              <a:spcPct val="0"/>
            </a:spcBef>
            <a:spcAft>
              <a:spcPct val="35000"/>
            </a:spcAft>
            <a:buNone/>
          </a:pPr>
          <a:r>
            <a:rPr kumimoji="1" lang="ja-JP" altLang="en-US" sz="2800" b="1" kern="1200" dirty="0">
              <a:solidFill>
                <a:srgbClr val="00B050"/>
              </a:solidFill>
              <a:latin typeface="Meiryo UI" panose="020B0604030504040204" pitchFamily="50" charset="-128"/>
              <a:ea typeface="Meiryo UI" panose="020B0604030504040204" pitchFamily="50" charset="-128"/>
            </a:rPr>
            <a:t>海　ネット販売</a:t>
          </a:r>
        </a:p>
      </dsp:txBody>
      <dsp:txXfrm>
        <a:off x="6216805" y="1261262"/>
        <a:ext cx="2845176" cy="766377"/>
      </dsp:txXfrm>
    </dsp:sp>
    <dsp:sp modelId="{9BA10089-CCE7-4065-813B-C2A1BF71EA6E}">
      <dsp:nvSpPr>
        <dsp:cNvPr id="0" name=""/>
        <dsp:cNvSpPr/>
      </dsp:nvSpPr>
      <dsp:spPr>
        <a:xfrm>
          <a:off x="101236" y="954776"/>
          <a:ext cx="3855196" cy="1376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r" defTabSz="889000">
            <a:lnSpc>
              <a:spcPct val="90000"/>
            </a:lnSpc>
            <a:spcBef>
              <a:spcPct val="0"/>
            </a:spcBef>
            <a:spcAft>
              <a:spcPct val="35000"/>
            </a:spcAft>
            <a:buNone/>
          </a:pPr>
          <a:r>
            <a:rPr kumimoji="1" lang="ja-JP" altLang="en-US" sz="2000" kern="1200" dirty="0"/>
            <a:t>コミュニティづくり</a:t>
          </a:r>
          <a:endParaRPr kumimoji="1" lang="en-US" altLang="ja-JP" sz="2000" kern="1200" dirty="0"/>
        </a:p>
        <a:p>
          <a:pPr marL="0" lvl="0" indent="0" algn="r" defTabSz="889000">
            <a:lnSpc>
              <a:spcPct val="90000"/>
            </a:lnSpc>
            <a:spcBef>
              <a:spcPct val="0"/>
            </a:spcBef>
            <a:spcAft>
              <a:spcPct val="35000"/>
            </a:spcAft>
            <a:buNone/>
          </a:pPr>
          <a:r>
            <a:rPr kumimoji="1" lang="en-US" altLang="ja-JP" sz="2000" kern="1200" dirty="0">
              <a:solidFill>
                <a:srgbClr val="FF0000"/>
              </a:solidFill>
            </a:rPr>
            <a:t>FB</a:t>
          </a:r>
          <a:r>
            <a:rPr kumimoji="1" lang="ja-JP" altLang="en-US" sz="2000" kern="1200" dirty="0">
              <a:solidFill>
                <a:srgbClr val="FF0000"/>
              </a:solidFill>
            </a:rPr>
            <a:t>グループ</a:t>
          </a:r>
          <a:r>
            <a:rPr kumimoji="1" lang="en-US" altLang="ja-JP" sz="2000" kern="1200" dirty="0">
              <a:solidFill>
                <a:srgbClr val="FF0000"/>
              </a:solidFill>
            </a:rPr>
            <a:t>1,200</a:t>
          </a:r>
          <a:r>
            <a:rPr kumimoji="1" lang="ja-JP" altLang="en-US" sz="2000" kern="1200" dirty="0">
              <a:solidFill>
                <a:srgbClr val="FF0000"/>
              </a:solidFill>
            </a:rPr>
            <a:t>人・インスタ</a:t>
          </a:r>
          <a:endParaRPr kumimoji="1" lang="en-US" altLang="ja-JP" sz="2000" kern="1200" dirty="0">
            <a:solidFill>
              <a:srgbClr val="FF0000"/>
            </a:solidFill>
          </a:endParaRPr>
        </a:p>
        <a:p>
          <a:pPr marL="0" lvl="0" indent="0" algn="r" defTabSz="889000">
            <a:lnSpc>
              <a:spcPct val="90000"/>
            </a:lnSpc>
            <a:spcBef>
              <a:spcPct val="0"/>
            </a:spcBef>
            <a:spcAft>
              <a:spcPct val="35000"/>
            </a:spcAft>
            <a:buNone/>
          </a:pPr>
          <a:r>
            <a:rPr kumimoji="1" lang="ja-JP" altLang="en-US" sz="2000" kern="1200" dirty="0">
              <a:solidFill>
                <a:srgbClr val="FF0000"/>
              </a:solidFill>
            </a:rPr>
            <a:t>オンラインイベント開催</a:t>
          </a:r>
        </a:p>
      </dsp:txBody>
      <dsp:txXfrm>
        <a:off x="101236" y="954776"/>
        <a:ext cx="3855196" cy="1376437"/>
      </dsp:txXfrm>
    </dsp:sp>
    <dsp:sp modelId="{0C2CB9EA-0E41-43DD-AC69-AAE0002EDB38}">
      <dsp:nvSpPr>
        <dsp:cNvPr id="0" name=""/>
        <dsp:cNvSpPr/>
      </dsp:nvSpPr>
      <dsp:spPr>
        <a:xfrm>
          <a:off x="4111074" y="2389845"/>
          <a:ext cx="1738719" cy="7663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l" defTabSz="889000">
            <a:lnSpc>
              <a:spcPct val="90000"/>
            </a:lnSpc>
            <a:spcBef>
              <a:spcPct val="0"/>
            </a:spcBef>
            <a:spcAft>
              <a:spcPct val="35000"/>
            </a:spcAft>
            <a:buNone/>
          </a:pPr>
          <a:r>
            <a:rPr kumimoji="1" lang="ja-JP" altLang="en-US" sz="2000" kern="1200" dirty="0"/>
            <a:t>購入者リスト</a:t>
          </a:r>
          <a:endParaRPr kumimoji="1" lang="en-US" altLang="ja-JP" sz="2000" kern="1200" dirty="0"/>
        </a:p>
        <a:p>
          <a:pPr marL="0" lvl="0" indent="0" algn="l" defTabSz="889000">
            <a:lnSpc>
              <a:spcPct val="90000"/>
            </a:lnSpc>
            <a:spcBef>
              <a:spcPct val="0"/>
            </a:spcBef>
            <a:spcAft>
              <a:spcPct val="35000"/>
            </a:spcAft>
            <a:buNone/>
          </a:pPr>
          <a:r>
            <a:rPr kumimoji="1" lang="en-US" altLang="ja-JP" sz="2000" kern="1200" dirty="0">
              <a:solidFill>
                <a:srgbClr val="FF0000"/>
              </a:solidFill>
            </a:rPr>
            <a:t>1,300</a:t>
          </a:r>
          <a:r>
            <a:rPr kumimoji="1" lang="ja-JP" altLang="en-US" sz="2000" kern="1200" dirty="0">
              <a:solidFill>
                <a:srgbClr val="FF0000"/>
              </a:solidFill>
            </a:rPr>
            <a:t>人</a:t>
          </a:r>
        </a:p>
      </dsp:txBody>
      <dsp:txXfrm>
        <a:off x="4111074" y="2389845"/>
        <a:ext cx="1738719" cy="766377"/>
      </dsp:txXfrm>
    </dsp:sp>
    <dsp:sp modelId="{25E3BED9-8EA1-4A16-9136-F45C26DB1F9B}">
      <dsp:nvSpPr>
        <dsp:cNvPr id="0" name=""/>
        <dsp:cNvSpPr/>
      </dsp:nvSpPr>
      <dsp:spPr>
        <a:xfrm>
          <a:off x="6007440" y="4023482"/>
          <a:ext cx="2634423" cy="7663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t" anchorCtr="0">
          <a:noAutofit/>
        </a:bodyPr>
        <a:lstStyle/>
        <a:p>
          <a:pPr marL="0" lvl="0" indent="0" algn="ctr" defTabSz="1244600">
            <a:lnSpc>
              <a:spcPct val="90000"/>
            </a:lnSpc>
            <a:spcBef>
              <a:spcPct val="0"/>
            </a:spcBef>
            <a:spcAft>
              <a:spcPct val="35000"/>
            </a:spcAft>
            <a:buNone/>
          </a:pPr>
          <a:r>
            <a:rPr kumimoji="1" lang="ja-JP" altLang="en-US" sz="2800" b="1" kern="1200" dirty="0">
              <a:solidFill>
                <a:srgbClr val="00B050"/>
              </a:solidFill>
              <a:latin typeface="Meiryo UI" panose="020B0604030504040204" pitchFamily="50" charset="-128"/>
              <a:ea typeface="Meiryo UI" panose="020B0604030504040204" pitchFamily="50" charset="-128"/>
            </a:rPr>
            <a:t>陸　リアル店舗</a:t>
          </a:r>
        </a:p>
      </dsp:txBody>
      <dsp:txXfrm>
        <a:off x="6007440" y="4023482"/>
        <a:ext cx="2634423" cy="76637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73C604-721E-4344-AD89-CDD44DA7365E}">
      <dsp:nvSpPr>
        <dsp:cNvPr id="0" name=""/>
        <dsp:cNvSpPr/>
      </dsp:nvSpPr>
      <dsp:spPr>
        <a:xfrm>
          <a:off x="3328493" y="413457"/>
          <a:ext cx="3655123" cy="3655123"/>
        </a:xfrm>
        <a:prstGeom prst="pie">
          <a:avLst>
            <a:gd name="adj1" fmla="val 16200000"/>
            <a:gd name="adj2" fmla="val 180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kumimoji="1" lang="ja-JP" altLang="en-US" sz="2900" kern="1200" dirty="0"/>
            <a:t>今だけ</a:t>
          </a:r>
        </a:p>
      </dsp:txBody>
      <dsp:txXfrm>
        <a:off x="5315749" y="1087914"/>
        <a:ext cx="1240131" cy="1218374"/>
      </dsp:txXfrm>
    </dsp:sp>
    <dsp:sp modelId="{AE9EB202-5DDA-4E42-8882-DD382851E5EC}">
      <dsp:nvSpPr>
        <dsp:cNvPr id="0" name=""/>
        <dsp:cNvSpPr/>
      </dsp:nvSpPr>
      <dsp:spPr>
        <a:xfrm>
          <a:off x="3336031" y="402498"/>
          <a:ext cx="3655123" cy="3655123"/>
        </a:xfrm>
        <a:prstGeom prst="pie">
          <a:avLst>
            <a:gd name="adj1" fmla="val 1800000"/>
            <a:gd name="adj2" fmla="val 9000000"/>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kumimoji="1" lang="ja-JP" altLang="en-US" sz="2900" kern="1200" dirty="0"/>
            <a:t>ここだけ</a:t>
          </a:r>
        </a:p>
      </dsp:txBody>
      <dsp:txXfrm>
        <a:off x="4336839" y="2708707"/>
        <a:ext cx="1653508" cy="1131347"/>
      </dsp:txXfrm>
    </dsp:sp>
    <dsp:sp modelId="{58D2DDB3-736F-4399-A52F-2E80763C0584}">
      <dsp:nvSpPr>
        <dsp:cNvPr id="0" name=""/>
        <dsp:cNvSpPr/>
      </dsp:nvSpPr>
      <dsp:spPr>
        <a:xfrm>
          <a:off x="3336031" y="402498"/>
          <a:ext cx="3655123" cy="3655123"/>
        </a:xfrm>
        <a:prstGeom prst="pie">
          <a:avLst>
            <a:gd name="adj1" fmla="val 9000000"/>
            <a:gd name="adj2" fmla="val 16200000"/>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kumimoji="1" lang="ja-JP" altLang="en-US" sz="2900" kern="1200" dirty="0"/>
            <a:t>あなただけ</a:t>
          </a:r>
        </a:p>
      </dsp:txBody>
      <dsp:txXfrm>
        <a:off x="3727651" y="1120469"/>
        <a:ext cx="1240131" cy="121837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0968E8B1-2D86-4386-8E2B-827D3BA8959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14C6F879-F04C-4C8E-BADD-ADE039F09B2E}"/>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B6E198-474A-4A77-8216-85DC94ECEE46}" type="datetimeFigureOut">
              <a:rPr kumimoji="1" lang="ja-JP" altLang="en-US" smtClean="0"/>
              <a:t>2023/4/24</a:t>
            </a:fld>
            <a:endParaRPr kumimoji="1" lang="ja-JP" altLang="en-US"/>
          </a:p>
        </p:txBody>
      </p:sp>
      <p:sp>
        <p:nvSpPr>
          <p:cNvPr id="4" name="スライド イメージ プレースホルダー 3">
            <a:extLst>
              <a:ext uri="{FF2B5EF4-FFF2-40B4-BE49-F238E27FC236}">
                <a16:creationId xmlns:a16="http://schemas.microsoft.com/office/drawing/2014/main" id="{E376C280-ABBF-4D98-8B77-F877874E5E7B}"/>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a:extLst>
              <a:ext uri="{FF2B5EF4-FFF2-40B4-BE49-F238E27FC236}">
                <a16:creationId xmlns:a16="http://schemas.microsoft.com/office/drawing/2014/main" id="{8F22C0DC-BF61-438E-B567-0DD92253EA61}"/>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a:extLst>
              <a:ext uri="{FF2B5EF4-FFF2-40B4-BE49-F238E27FC236}">
                <a16:creationId xmlns:a16="http://schemas.microsoft.com/office/drawing/2014/main" id="{7DD528B0-1D15-4DE8-AFAB-EB82832BF4F8}"/>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a:extLst>
              <a:ext uri="{FF2B5EF4-FFF2-40B4-BE49-F238E27FC236}">
                <a16:creationId xmlns:a16="http://schemas.microsoft.com/office/drawing/2014/main" id="{1AF2E11C-C14F-4322-8B18-9E9028863597}"/>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DF9B07-E49D-4EF4-8C61-A31C699444A9}" type="slidenum">
              <a:rPr kumimoji="1" lang="ja-JP" altLang="en-US" smtClean="0"/>
              <a:t>‹#›</a:t>
            </a:fld>
            <a:endParaRPr kumimoji="1" lang="ja-JP"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86CB735-BFA1-419F-B22B-ED25C3A45AA3}"/>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DAC44071-3F54-4204-936B-B48A8F8A87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2CE8DED9-7E5F-4DD4-B9D0-02BC99F16BF2}"/>
              </a:ext>
            </a:extLst>
          </p:cNvPr>
          <p:cNvSpPr>
            <a:spLocks noGrp="1"/>
          </p:cNvSpPr>
          <p:nvPr>
            <p:ph type="dt" sz="half" idx="10"/>
          </p:nvPr>
        </p:nvSpPr>
        <p:spPr/>
        <p:txBody>
          <a:bodyPr/>
          <a:lstStyle/>
          <a:p>
            <a:fld id="{E6F3A649-EFF6-4E81-8B54-A4F16BE3627D}" type="datetimeFigureOut">
              <a:rPr kumimoji="1" lang="ja-JP" altLang="en-US" smtClean="0"/>
              <a:t>2023/4/24</a:t>
            </a:fld>
            <a:endParaRPr kumimoji="1" lang="ja-JP" altLang="en-US"/>
          </a:p>
        </p:txBody>
      </p:sp>
      <p:sp>
        <p:nvSpPr>
          <p:cNvPr id="5" name="フッター プレースホルダー 4">
            <a:extLst>
              <a:ext uri="{FF2B5EF4-FFF2-40B4-BE49-F238E27FC236}">
                <a16:creationId xmlns:a16="http://schemas.microsoft.com/office/drawing/2014/main" id="{6C774C2E-9485-47FE-B417-497DEB69EAD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6EE91F4-036C-4768-A6D9-DA3F17290CBD}"/>
              </a:ext>
            </a:extLst>
          </p:cNvPr>
          <p:cNvSpPr>
            <a:spLocks noGrp="1"/>
          </p:cNvSpPr>
          <p:nvPr>
            <p:ph type="sldNum" sz="quarter" idx="12"/>
          </p:nvPr>
        </p:nvSpPr>
        <p:spPr/>
        <p:txBody>
          <a:bodyPr/>
          <a:lstStyle/>
          <a:p>
            <a:fld id="{A164F9CA-027F-4ACE-AEDF-7BF238CEA7DB}" type="slidenum">
              <a:rPr kumimoji="1" lang="ja-JP" altLang="en-US" smtClean="0"/>
              <a:t>‹#›</a:t>
            </a:fld>
            <a:endParaRPr kumimoji="1" lang="ja-JP" altLang="en-US"/>
          </a:p>
        </p:txBody>
      </p:sp>
    </p:spTree>
    <p:extLst>
      <p:ext uri="{BB962C8B-B14F-4D97-AF65-F5344CB8AC3E}">
        <p14:creationId xmlns:p14="http://schemas.microsoft.com/office/powerpoint/2010/main" val="2857603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222C5E9-DF76-45AC-9932-81900001778F}"/>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A7577AD-D37E-4D83-959C-EC29E8A6E7EB}"/>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4F53B46-93A0-4522-81CA-12072BC4BBCF}"/>
              </a:ext>
            </a:extLst>
          </p:cNvPr>
          <p:cNvSpPr>
            <a:spLocks noGrp="1"/>
          </p:cNvSpPr>
          <p:nvPr>
            <p:ph type="dt" sz="half" idx="10"/>
          </p:nvPr>
        </p:nvSpPr>
        <p:spPr/>
        <p:txBody>
          <a:bodyPr/>
          <a:lstStyle/>
          <a:p>
            <a:fld id="{E6F3A649-EFF6-4E81-8B54-A4F16BE3627D}" type="datetimeFigureOut">
              <a:rPr kumimoji="1" lang="ja-JP" altLang="en-US" smtClean="0"/>
              <a:t>2023/4/24</a:t>
            </a:fld>
            <a:endParaRPr kumimoji="1" lang="ja-JP" altLang="en-US"/>
          </a:p>
        </p:txBody>
      </p:sp>
      <p:sp>
        <p:nvSpPr>
          <p:cNvPr id="5" name="フッター プレースホルダー 4">
            <a:extLst>
              <a:ext uri="{FF2B5EF4-FFF2-40B4-BE49-F238E27FC236}">
                <a16:creationId xmlns:a16="http://schemas.microsoft.com/office/drawing/2014/main" id="{E75B91A7-E1D4-4B10-A160-A2EEE304742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A280773-3AC8-4E0F-87E8-4F5446FFB836}"/>
              </a:ext>
            </a:extLst>
          </p:cNvPr>
          <p:cNvSpPr>
            <a:spLocks noGrp="1"/>
          </p:cNvSpPr>
          <p:nvPr>
            <p:ph type="sldNum" sz="quarter" idx="12"/>
          </p:nvPr>
        </p:nvSpPr>
        <p:spPr/>
        <p:txBody>
          <a:bodyPr/>
          <a:lstStyle/>
          <a:p>
            <a:fld id="{A164F9CA-027F-4ACE-AEDF-7BF238CEA7DB}" type="slidenum">
              <a:rPr kumimoji="1" lang="ja-JP" altLang="en-US" smtClean="0"/>
              <a:t>‹#›</a:t>
            </a:fld>
            <a:endParaRPr kumimoji="1" lang="ja-JP" altLang="en-US"/>
          </a:p>
        </p:txBody>
      </p:sp>
    </p:spTree>
    <p:extLst>
      <p:ext uri="{BB962C8B-B14F-4D97-AF65-F5344CB8AC3E}">
        <p14:creationId xmlns:p14="http://schemas.microsoft.com/office/powerpoint/2010/main" val="35082796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7B38C800-84C3-4734-92C2-E8D60034E277}"/>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718E8C12-A642-4891-8225-CE03A4EF9468}"/>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73AB26B-9CDC-4FA1-890A-184E49BBB784}"/>
              </a:ext>
            </a:extLst>
          </p:cNvPr>
          <p:cNvSpPr>
            <a:spLocks noGrp="1"/>
          </p:cNvSpPr>
          <p:nvPr>
            <p:ph type="dt" sz="half" idx="10"/>
          </p:nvPr>
        </p:nvSpPr>
        <p:spPr/>
        <p:txBody>
          <a:bodyPr/>
          <a:lstStyle/>
          <a:p>
            <a:fld id="{E6F3A649-EFF6-4E81-8B54-A4F16BE3627D}" type="datetimeFigureOut">
              <a:rPr kumimoji="1" lang="ja-JP" altLang="en-US" smtClean="0"/>
              <a:t>2023/4/24</a:t>
            </a:fld>
            <a:endParaRPr kumimoji="1" lang="ja-JP" altLang="en-US"/>
          </a:p>
        </p:txBody>
      </p:sp>
      <p:sp>
        <p:nvSpPr>
          <p:cNvPr id="5" name="フッター プレースホルダー 4">
            <a:extLst>
              <a:ext uri="{FF2B5EF4-FFF2-40B4-BE49-F238E27FC236}">
                <a16:creationId xmlns:a16="http://schemas.microsoft.com/office/drawing/2014/main" id="{240D41A5-447A-41B5-9661-5AE593B1AB8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2CC3711-3ADA-49D6-8F08-5B66B62D44D3}"/>
              </a:ext>
            </a:extLst>
          </p:cNvPr>
          <p:cNvSpPr>
            <a:spLocks noGrp="1"/>
          </p:cNvSpPr>
          <p:nvPr>
            <p:ph type="sldNum" sz="quarter" idx="12"/>
          </p:nvPr>
        </p:nvSpPr>
        <p:spPr/>
        <p:txBody>
          <a:bodyPr/>
          <a:lstStyle/>
          <a:p>
            <a:fld id="{A164F9CA-027F-4ACE-AEDF-7BF238CEA7DB}" type="slidenum">
              <a:rPr kumimoji="1" lang="ja-JP" altLang="en-US" smtClean="0"/>
              <a:t>‹#›</a:t>
            </a:fld>
            <a:endParaRPr kumimoji="1" lang="ja-JP" altLang="en-US"/>
          </a:p>
        </p:txBody>
      </p:sp>
    </p:spTree>
    <p:extLst>
      <p:ext uri="{BB962C8B-B14F-4D97-AF65-F5344CB8AC3E}">
        <p14:creationId xmlns:p14="http://schemas.microsoft.com/office/powerpoint/2010/main" val="774905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B6FC1F4-C144-4E71-9DE9-E5EE9BFFD38E}"/>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E17216A-6A7C-4079-9536-A4C83762765A}"/>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F049EEF-69A1-4C6A-889A-A9537782C78F}"/>
              </a:ext>
            </a:extLst>
          </p:cNvPr>
          <p:cNvSpPr>
            <a:spLocks noGrp="1"/>
          </p:cNvSpPr>
          <p:nvPr>
            <p:ph type="dt" sz="half" idx="10"/>
          </p:nvPr>
        </p:nvSpPr>
        <p:spPr/>
        <p:txBody>
          <a:bodyPr/>
          <a:lstStyle/>
          <a:p>
            <a:fld id="{E6F3A649-EFF6-4E81-8B54-A4F16BE3627D}" type="datetimeFigureOut">
              <a:rPr kumimoji="1" lang="ja-JP" altLang="en-US" smtClean="0"/>
              <a:t>2023/4/24</a:t>
            </a:fld>
            <a:endParaRPr kumimoji="1" lang="ja-JP" altLang="en-US"/>
          </a:p>
        </p:txBody>
      </p:sp>
      <p:sp>
        <p:nvSpPr>
          <p:cNvPr id="5" name="フッター プレースホルダー 4">
            <a:extLst>
              <a:ext uri="{FF2B5EF4-FFF2-40B4-BE49-F238E27FC236}">
                <a16:creationId xmlns:a16="http://schemas.microsoft.com/office/drawing/2014/main" id="{C33D4E76-502B-4CF3-ABF1-9A43A09CDE7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D7383AB-514E-4BEA-8C84-826ABB3C6802}"/>
              </a:ext>
            </a:extLst>
          </p:cNvPr>
          <p:cNvSpPr>
            <a:spLocks noGrp="1"/>
          </p:cNvSpPr>
          <p:nvPr>
            <p:ph type="sldNum" sz="quarter" idx="12"/>
          </p:nvPr>
        </p:nvSpPr>
        <p:spPr/>
        <p:txBody>
          <a:bodyPr/>
          <a:lstStyle/>
          <a:p>
            <a:fld id="{A164F9CA-027F-4ACE-AEDF-7BF238CEA7DB}" type="slidenum">
              <a:rPr kumimoji="1" lang="ja-JP" altLang="en-US" smtClean="0"/>
              <a:t>‹#›</a:t>
            </a:fld>
            <a:endParaRPr kumimoji="1" lang="ja-JP" altLang="en-US"/>
          </a:p>
        </p:txBody>
      </p:sp>
    </p:spTree>
    <p:extLst>
      <p:ext uri="{BB962C8B-B14F-4D97-AF65-F5344CB8AC3E}">
        <p14:creationId xmlns:p14="http://schemas.microsoft.com/office/powerpoint/2010/main" val="3321375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B897E50-7879-49FB-8EA0-DD1D97BF95E3}"/>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46051B9-886E-4AF9-9F3B-40D4391300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8D56314D-44D2-498A-990C-636D0D1F9BCF}"/>
              </a:ext>
            </a:extLst>
          </p:cNvPr>
          <p:cNvSpPr>
            <a:spLocks noGrp="1"/>
          </p:cNvSpPr>
          <p:nvPr>
            <p:ph type="dt" sz="half" idx="10"/>
          </p:nvPr>
        </p:nvSpPr>
        <p:spPr/>
        <p:txBody>
          <a:bodyPr/>
          <a:lstStyle/>
          <a:p>
            <a:fld id="{E6F3A649-EFF6-4E81-8B54-A4F16BE3627D}" type="datetimeFigureOut">
              <a:rPr kumimoji="1" lang="ja-JP" altLang="en-US" smtClean="0"/>
              <a:t>2023/4/24</a:t>
            </a:fld>
            <a:endParaRPr kumimoji="1" lang="ja-JP" altLang="en-US"/>
          </a:p>
        </p:txBody>
      </p:sp>
      <p:sp>
        <p:nvSpPr>
          <p:cNvPr id="5" name="フッター プレースホルダー 4">
            <a:extLst>
              <a:ext uri="{FF2B5EF4-FFF2-40B4-BE49-F238E27FC236}">
                <a16:creationId xmlns:a16="http://schemas.microsoft.com/office/drawing/2014/main" id="{258988EE-0904-4FCC-9AE2-7B3C6B813C3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10C6D50-58E4-4A5E-821B-E3714B78CD2D}"/>
              </a:ext>
            </a:extLst>
          </p:cNvPr>
          <p:cNvSpPr>
            <a:spLocks noGrp="1"/>
          </p:cNvSpPr>
          <p:nvPr>
            <p:ph type="sldNum" sz="quarter" idx="12"/>
          </p:nvPr>
        </p:nvSpPr>
        <p:spPr/>
        <p:txBody>
          <a:bodyPr/>
          <a:lstStyle/>
          <a:p>
            <a:fld id="{A164F9CA-027F-4ACE-AEDF-7BF238CEA7DB}" type="slidenum">
              <a:rPr kumimoji="1" lang="ja-JP" altLang="en-US" smtClean="0"/>
              <a:t>‹#›</a:t>
            </a:fld>
            <a:endParaRPr kumimoji="1" lang="ja-JP" altLang="en-US"/>
          </a:p>
        </p:txBody>
      </p:sp>
    </p:spTree>
    <p:extLst>
      <p:ext uri="{BB962C8B-B14F-4D97-AF65-F5344CB8AC3E}">
        <p14:creationId xmlns:p14="http://schemas.microsoft.com/office/powerpoint/2010/main" val="30557344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10187C5-9A51-4225-BCEB-E3EA16F55A2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7490AFB-AA5A-483B-8680-8E77E2B91A82}"/>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2271C369-5531-4947-99BF-E2574A48DC73}"/>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11FDB586-F433-4E86-A6AA-037245DC6F43}"/>
              </a:ext>
            </a:extLst>
          </p:cNvPr>
          <p:cNvSpPr>
            <a:spLocks noGrp="1"/>
          </p:cNvSpPr>
          <p:nvPr>
            <p:ph type="dt" sz="half" idx="10"/>
          </p:nvPr>
        </p:nvSpPr>
        <p:spPr/>
        <p:txBody>
          <a:bodyPr/>
          <a:lstStyle/>
          <a:p>
            <a:fld id="{E6F3A649-EFF6-4E81-8B54-A4F16BE3627D}" type="datetimeFigureOut">
              <a:rPr kumimoji="1" lang="ja-JP" altLang="en-US" smtClean="0"/>
              <a:t>2023/4/24</a:t>
            </a:fld>
            <a:endParaRPr kumimoji="1" lang="ja-JP" altLang="en-US"/>
          </a:p>
        </p:txBody>
      </p:sp>
      <p:sp>
        <p:nvSpPr>
          <p:cNvPr id="6" name="フッター プレースホルダー 5">
            <a:extLst>
              <a:ext uri="{FF2B5EF4-FFF2-40B4-BE49-F238E27FC236}">
                <a16:creationId xmlns:a16="http://schemas.microsoft.com/office/drawing/2014/main" id="{B5C31B3E-0BF2-4E45-8EFB-C689D0E8256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BD5F6D6-4D71-4B45-9038-E71E8FC0CCB6}"/>
              </a:ext>
            </a:extLst>
          </p:cNvPr>
          <p:cNvSpPr>
            <a:spLocks noGrp="1"/>
          </p:cNvSpPr>
          <p:nvPr>
            <p:ph type="sldNum" sz="quarter" idx="12"/>
          </p:nvPr>
        </p:nvSpPr>
        <p:spPr/>
        <p:txBody>
          <a:bodyPr/>
          <a:lstStyle/>
          <a:p>
            <a:fld id="{A164F9CA-027F-4ACE-AEDF-7BF238CEA7DB}" type="slidenum">
              <a:rPr kumimoji="1" lang="ja-JP" altLang="en-US" smtClean="0"/>
              <a:t>‹#›</a:t>
            </a:fld>
            <a:endParaRPr kumimoji="1" lang="ja-JP" altLang="en-US"/>
          </a:p>
        </p:txBody>
      </p:sp>
    </p:spTree>
    <p:extLst>
      <p:ext uri="{BB962C8B-B14F-4D97-AF65-F5344CB8AC3E}">
        <p14:creationId xmlns:p14="http://schemas.microsoft.com/office/powerpoint/2010/main" val="17915751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517C7E4-F1FF-42EF-A07E-BA88B8A26AB5}"/>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2871EFE-F502-4CFE-9E95-9BD0D0415A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8655984F-0FFC-4AB4-8702-DC3F729C37B9}"/>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996A8610-2AF2-4A79-971C-83DABF8095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0238EDE3-C49C-4990-A9CA-AC02652EC9F3}"/>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6EC9B592-821E-4B4F-97F1-52B684953B48}"/>
              </a:ext>
            </a:extLst>
          </p:cNvPr>
          <p:cNvSpPr>
            <a:spLocks noGrp="1"/>
          </p:cNvSpPr>
          <p:nvPr>
            <p:ph type="dt" sz="half" idx="10"/>
          </p:nvPr>
        </p:nvSpPr>
        <p:spPr/>
        <p:txBody>
          <a:bodyPr/>
          <a:lstStyle/>
          <a:p>
            <a:fld id="{E6F3A649-EFF6-4E81-8B54-A4F16BE3627D}" type="datetimeFigureOut">
              <a:rPr kumimoji="1" lang="ja-JP" altLang="en-US" smtClean="0"/>
              <a:t>2023/4/24</a:t>
            </a:fld>
            <a:endParaRPr kumimoji="1" lang="ja-JP" altLang="en-US"/>
          </a:p>
        </p:txBody>
      </p:sp>
      <p:sp>
        <p:nvSpPr>
          <p:cNvPr id="8" name="フッター プレースホルダー 7">
            <a:extLst>
              <a:ext uri="{FF2B5EF4-FFF2-40B4-BE49-F238E27FC236}">
                <a16:creationId xmlns:a16="http://schemas.microsoft.com/office/drawing/2014/main" id="{760EF183-1C93-493C-9291-675735138375}"/>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98350F25-C673-4CDA-ABD8-1CA6F7FDAF56}"/>
              </a:ext>
            </a:extLst>
          </p:cNvPr>
          <p:cNvSpPr>
            <a:spLocks noGrp="1"/>
          </p:cNvSpPr>
          <p:nvPr>
            <p:ph type="sldNum" sz="quarter" idx="12"/>
          </p:nvPr>
        </p:nvSpPr>
        <p:spPr/>
        <p:txBody>
          <a:bodyPr/>
          <a:lstStyle/>
          <a:p>
            <a:fld id="{A164F9CA-027F-4ACE-AEDF-7BF238CEA7DB}" type="slidenum">
              <a:rPr kumimoji="1" lang="ja-JP" altLang="en-US" smtClean="0"/>
              <a:t>‹#›</a:t>
            </a:fld>
            <a:endParaRPr kumimoji="1" lang="ja-JP" altLang="en-US"/>
          </a:p>
        </p:txBody>
      </p:sp>
    </p:spTree>
    <p:extLst>
      <p:ext uri="{BB962C8B-B14F-4D97-AF65-F5344CB8AC3E}">
        <p14:creationId xmlns:p14="http://schemas.microsoft.com/office/powerpoint/2010/main" val="2418632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24D68EA-300C-4CA7-9440-B24ADB57C126}"/>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875FA786-B287-4421-B193-A8F86CD0EC77}"/>
              </a:ext>
            </a:extLst>
          </p:cNvPr>
          <p:cNvSpPr>
            <a:spLocks noGrp="1"/>
          </p:cNvSpPr>
          <p:nvPr>
            <p:ph type="dt" sz="half" idx="10"/>
          </p:nvPr>
        </p:nvSpPr>
        <p:spPr/>
        <p:txBody>
          <a:bodyPr/>
          <a:lstStyle/>
          <a:p>
            <a:fld id="{E6F3A649-EFF6-4E81-8B54-A4F16BE3627D}" type="datetimeFigureOut">
              <a:rPr kumimoji="1" lang="ja-JP" altLang="en-US" smtClean="0"/>
              <a:t>2023/4/24</a:t>
            </a:fld>
            <a:endParaRPr kumimoji="1" lang="ja-JP" altLang="en-US"/>
          </a:p>
        </p:txBody>
      </p:sp>
      <p:sp>
        <p:nvSpPr>
          <p:cNvPr id="4" name="フッター プレースホルダー 3">
            <a:extLst>
              <a:ext uri="{FF2B5EF4-FFF2-40B4-BE49-F238E27FC236}">
                <a16:creationId xmlns:a16="http://schemas.microsoft.com/office/drawing/2014/main" id="{4876D859-B46B-4A51-A56F-8BDF2AAAD661}"/>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A11FA87A-9704-4BFA-A233-D493FA16B3B3}"/>
              </a:ext>
            </a:extLst>
          </p:cNvPr>
          <p:cNvSpPr>
            <a:spLocks noGrp="1"/>
          </p:cNvSpPr>
          <p:nvPr>
            <p:ph type="sldNum" sz="quarter" idx="12"/>
          </p:nvPr>
        </p:nvSpPr>
        <p:spPr/>
        <p:txBody>
          <a:bodyPr/>
          <a:lstStyle/>
          <a:p>
            <a:fld id="{A164F9CA-027F-4ACE-AEDF-7BF238CEA7DB}" type="slidenum">
              <a:rPr kumimoji="1" lang="ja-JP" altLang="en-US" smtClean="0"/>
              <a:t>‹#›</a:t>
            </a:fld>
            <a:endParaRPr kumimoji="1" lang="ja-JP" altLang="en-US"/>
          </a:p>
        </p:txBody>
      </p:sp>
    </p:spTree>
    <p:extLst>
      <p:ext uri="{BB962C8B-B14F-4D97-AF65-F5344CB8AC3E}">
        <p14:creationId xmlns:p14="http://schemas.microsoft.com/office/powerpoint/2010/main" val="139973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D6C0574D-7007-4AC8-9DE9-84EAC6F5BC95}"/>
              </a:ext>
            </a:extLst>
          </p:cNvPr>
          <p:cNvSpPr>
            <a:spLocks noGrp="1"/>
          </p:cNvSpPr>
          <p:nvPr>
            <p:ph type="dt" sz="half" idx="10"/>
          </p:nvPr>
        </p:nvSpPr>
        <p:spPr/>
        <p:txBody>
          <a:bodyPr/>
          <a:lstStyle/>
          <a:p>
            <a:fld id="{E6F3A649-EFF6-4E81-8B54-A4F16BE3627D}" type="datetimeFigureOut">
              <a:rPr kumimoji="1" lang="ja-JP" altLang="en-US" smtClean="0"/>
              <a:t>2023/4/24</a:t>
            </a:fld>
            <a:endParaRPr kumimoji="1" lang="ja-JP" altLang="en-US"/>
          </a:p>
        </p:txBody>
      </p:sp>
      <p:sp>
        <p:nvSpPr>
          <p:cNvPr id="3" name="フッター プレースホルダー 2">
            <a:extLst>
              <a:ext uri="{FF2B5EF4-FFF2-40B4-BE49-F238E27FC236}">
                <a16:creationId xmlns:a16="http://schemas.microsoft.com/office/drawing/2014/main" id="{CA9D6179-55F2-46C0-9A4B-A7676FDCDB74}"/>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DE61F894-F126-467B-BCAA-72C9FA338C4A}"/>
              </a:ext>
            </a:extLst>
          </p:cNvPr>
          <p:cNvSpPr>
            <a:spLocks noGrp="1"/>
          </p:cNvSpPr>
          <p:nvPr>
            <p:ph type="sldNum" sz="quarter" idx="12"/>
          </p:nvPr>
        </p:nvSpPr>
        <p:spPr/>
        <p:txBody>
          <a:bodyPr/>
          <a:lstStyle/>
          <a:p>
            <a:fld id="{A164F9CA-027F-4ACE-AEDF-7BF238CEA7DB}" type="slidenum">
              <a:rPr kumimoji="1" lang="ja-JP" altLang="en-US" smtClean="0"/>
              <a:t>‹#›</a:t>
            </a:fld>
            <a:endParaRPr kumimoji="1" lang="ja-JP" altLang="en-US"/>
          </a:p>
        </p:txBody>
      </p:sp>
    </p:spTree>
    <p:extLst>
      <p:ext uri="{BB962C8B-B14F-4D97-AF65-F5344CB8AC3E}">
        <p14:creationId xmlns:p14="http://schemas.microsoft.com/office/powerpoint/2010/main" val="1698313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4F0F5BE-6FD6-471E-9313-E594D2A2B4E9}"/>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44D278C-A397-4855-9146-0C15BA8F90E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96066BDC-7D5B-41BB-9EA1-415EC1CADE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51B794C2-05FE-47F6-8A3E-01F8B98BB98C}"/>
              </a:ext>
            </a:extLst>
          </p:cNvPr>
          <p:cNvSpPr>
            <a:spLocks noGrp="1"/>
          </p:cNvSpPr>
          <p:nvPr>
            <p:ph type="dt" sz="half" idx="10"/>
          </p:nvPr>
        </p:nvSpPr>
        <p:spPr/>
        <p:txBody>
          <a:bodyPr/>
          <a:lstStyle/>
          <a:p>
            <a:fld id="{E6F3A649-EFF6-4E81-8B54-A4F16BE3627D}" type="datetimeFigureOut">
              <a:rPr kumimoji="1" lang="ja-JP" altLang="en-US" smtClean="0"/>
              <a:t>2023/4/24</a:t>
            </a:fld>
            <a:endParaRPr kumimoji="1" lang="ja-JP" altLang="en-US"/>
          </a:p>
        </p:txBody>
      </p:sp>
      <p:sp>
        <p:nvSpPr>
          <p:cNvPr id="6" name="フッター プレースホルダー 5">
            <a:extLst>
              <a:ext uri="{FF2B5EF4-FFF2-40B4-BE49-F238E27FC236}">
                <a16:creationId xmlns:a16="http://schemas.microsoft.com/office/drawing/2014/main" id="{8B59E330-5008-4881-BA16-8892E0A052B7}"/>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D05BFB9-2D59-4D36-9F06-95932DE83058}"/>
              </a:ext>
            </a:extLst>
          </p:cNvPr>
          <p:cNvSpPr>
            <a:spLocks noGrp="1"/>
          </p:cNvSpPr>
          <p:nvPr>
            <p:ph type="sldNum" sz="quarter" idx="12"/>
          </p:nvPr>
        </p:nvSpPr>
        <p:spPr/>
        <p:txBody>
          <a:bodyPr/>
          <a:lstStyle/>
          <a:p>
            <a:fld id="{A164F9CA-027F-4ACE-AEDF-7BF238CEA7DB}" type="slidenum">
              <a:rPr kumimoji="1" lang="ja-JP" altLang="en-US" smtClean="0"/>
              <a:t>‹#›</a:t>
            </a:fld>
            <a:endParaRPr kumimoji="1" lang="ja-JP" altLang="en-US"/>
          </a:p>
        </p:txBody>
      </p:sp>
    </p:spTree>
    <p:extLst>
      <p:ext uri="{BB962C8B-B14F-4D97-AF65-F5344CB8AC3E}">
        <p14:creationId xmlns:p14="http://schemas.microsoft.com/office/powerpoint/2010/main" val="2731954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4102E1-5C8D-4D56-A277-7A733BD3910B}"/>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3B34401B-AF04-447F-BB32-86D6C686DD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A89B093C-2CF8-4B47-A1B4-CC41C93659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8C424A1C-393F-4F2C-8A3A-5FB2E0103325}"/>
              </a:ext>
            </a:extLst>
          </p:cNvPr>
          <p:cNvSpPr>
            <a:spLocks noGrp="1"/>
          </p:cNvSpPr>
          <p:nvPr>
            <p:ph type="dt" sz="half" idx="10"/>
          </p:nvPr>
        </p:nvSpPr>
        <p:spPr/>
        <p:txBody>
          <a:bodyPr/>
          <a:lstStyle/>
          <a:p>
            <a:fld id="{E6F3A649-EFF6-4E81-8B54-A4F16BE3627D}" type="datetimeFigureOut">
              <a:rPr kumimoji="1" lang="ja-JP" altLang="en-US" smtClean="0"/>
              <a:t>2023/4/24</a:t>
            </a:fld>
            <a:endParaRPr kumimoji="1" lang="ja-JP" altLang="en-US"/>
          </a:p>
        </p:txBody>
      </p:sp>
      <p:sp>
        <p:nvSpPr>
          <p:cNvPr id="6" name="フッター プレースホルダー 5">
            <a:extLst>
              <a:ext uri="{FF2B5EF4-FFF2-40B4-BE49-F238E27FC236}">
                <a16:creationId xmlns:a16="http://schemas.microsoft.com/office/drawing/2014/main" id="{E61DFF52-A121-40DA-AC84-5C5095D494D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742DAF1-2E77-4AEF-90E3-989ECAFB7F76}"/>
              </a:ext>
            </a:extLst>
          </p:cNvPr>
          <p:cNvSpPr>
            <a:spLocks noGrp="1"/>
          </p:cNvSpPr>
          <p:nvPr>
            <p:ph type="sldNum" sz="quarter" idx="12"/>
          </p:nvPr>
        </p:nvSpPr>
        <p:spPr/>
        <p:txBody>
          <a:bodyPr/>
          <a:lstStyle/>
          <a:p>
            <a:fld id="{A164F9CA-027F-4ACE-AEDF-7BF238CEA7DB}" type="slidenum">
              <a:rPr kumimoji="1" lang="ja-JP" altLang="en-US" smtClean="0"/>
              <a:t>‹#›</a:t>
            </a:fld>
            <a:endParaRPr kumimoji="1" lang="ja-JP" altLang="en-US"/>
          </a:p>
        </p:txBody>
      </p:sp>
    </p:spTree>
    <p:extLst>
      <p:ext uri="{BB962C8B-B14F-4D97-AF65-F5344CB8AC3E}">
        <p14:creationId xmlns:p14="http://schemas.microsoft.com/office/powerpoint/2010/main" val="297859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50BFD3BC-5704-4DF1-AD0C-D230B87C48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09F5AAD-DF4F-4830-A77F-961F4D828B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BCB22A5-CB3B-4105-BD4E-AE460ED001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F3A649-EFF6-4E81-8B54-A4F16BE3627D}" type="datetimeFigureOut">
              <a:rPr kumimoji="1" lang="ja-JP" altLang="en-US" smtClean="0"/>
              <a:t>2023/4/24</a:t>
            </a:fld>
            <a:endParaRPr kumimoji="1" lang="ja-JP" altLang="en-US"/>
          </a:p>
        </p:txBody>
      </p:sp>
      <p:sp>
        <p:nvSpPr>
          <p:cNvPr id="5" name="フッター プレースホルダー 4">
            <a:extLst>
              <a:ext uri="{FF2B5EF4-FFF2-40B4-BE49-F238E27FC236}">
                <a16:creationId xmlns:a16="http://schemas.microsoft.com/office/drawing/2014/main" id="{1623CE5C-D281-4284-BC16-F0C716D8A4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7C040C91-C9B0-49FB-B681-F5A8CC2F1F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64F9CA-027F-4ACE-AEDF-7BF238CEA7DB}" type="slidenum">
              <a:rPr kumimoji="1" lang="ja-JP" altLang="en-US" smtClean="0"/>
              <a:t>‹#›</a:t>
            </a:fld>
            <a:endParaRPr kumimoji="1" lang="ja-JP" altLang="en-US"/>
          </a:p>
        </p:txBody>
      </p:sp>
    </p:spTree>
    <p:extLst>
      <p:ext uri="{BB962C8B-B14F-4D97-AF65-F5344CB8AC3E}">
        <p14:creationId xmlns:p14="http://schemas.microsoft.com/office/powerpoint/2010/main" val="41210215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4.jpeg"/><Relationship Id="rId7" Type="http://schemas.openxmlformats.org/officeDocument/2006/relationships/diagramColors" Target="../diagrams/colors7.xm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14.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4.jpeg"/><Relationship Id="rId7" Type="http://schemas.openxmlformats.org/officeDocument/2006/relationships/diagramColors" Target="../diagrams/colors8.xm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38.jpg"/><Relationship Id="rId13" Type="http://schemas.openxmlformats.org/officeDocument/2006/relationships/image" Target="../media/image43.jpg"/><Relationship Id="rId18" Type="http://schemas.openxmlformats.org/officeDocument/2006/relationships/image" Target="../media/image48.jpg"/><Relationship Id="rId3" Type="http://schemas.openxmlformats.org/officeDocument/2006/relationships/image" Target="../media/image33.jpg"/><Relationship Id="rId7" Type="http://schemas.openxmlformats.org/officeDocument/2006/relationships/image" Target="../media/image37.jpg"/><Relationship Id="rId12" Type="http://schemas.openxmlformats.org/officeDocument/2006/relationships/image" Target="../media/image42.jpg"/><Relationship Id="rId17" Type="http://schemas.openxmlformats.org/officeDocument/2006/relationships/image" Target="../media/image47.jpg"/><Relationship Id="rId2" Type="http://schemas.openxmlformats.org/officeDocument/2006/relationships/image" Target="../media/image32.jpg"/><Relationship Id="rId16" Type="http://schemas.openxmlformats.org/officeDocument/2006/relationships/image" Target="../media/image46.jpg"/><Relationship Id="rId20" Type="http://schemas.openxmlformats.org/officeDocument/2006/relationships/image" Target="../media/image50.jpg"/><Relationship Id="rId1" Type="http://schemas.openxmlformats.org/officeDocument/2006/relationships/slideLayout" Target="../slideLayouts/slideLayout2.xml"/><Relationship Id="rId6" Type="http://schemas.openxmlformats.org/officeDocument/2006/relationships/image" Target="../media/image36.jpg"/><Relationship Id="rId11" Type="http://schemas.openxmlformats.org/officeDocument/2006/relationships/image" Target="../media/image41.jpg"/><Relationship Id="rId5" Type="http://schemas.openxmlformats.org/officeDocument/2006/relationships/image" Target="../media/image35.jpg"/><Relationship Id="rId15" Type="http://schemas.openxmlformats.org/officeDocument/2006/relationships/image" Target="../media/image45.jpg"/><Relationship Id="rId10" Type="http://schemas.openxmlformats.org/officeDocument/2006/relationships/image" Target="../media/image40.jpg"/><Relationship Id="rId19" Type="http://schemas.openxmlformats.org/officeDocument/2006/relationships/image" Target="../media/image49.jpg"/><Relationship Id="rId4" Type="http://schemas.openxmlformats.org/officeDocument/2006/relationships/image" Target="../media/image34.jpg"/><Relationship Id="rId9" Type="http://schemas.openxmlformats.org/officeDocument/2006/relationships/image" Target="../media/image39.jpg"/><Relationship Id="rId14" Type="http://schemas.openxmlformats.org/officeDocument/2006/relationships/image" Target="../media/image44.jp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emf"/><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3" Type="http://schemas.openxmlformats.org/officeDocument/2006/relationships/image" Target="../media/image54.png"/><Relationship Id="rId7" Type="http://schemas.openxmlformats.org/officeDocument/2006/relationships/image" Target="../media/image57.png"/><Relationship Id="rId12" Type="http://schemas.openxmlformats.org/officeDocument/2006/relationships/image" Target="../media/image62.jpe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jpeg"/><Relationship Id="rId4" Type="http://schemas.openxmlformats.org/officeDocument/2006/relationships/image" Target="../media/image51.png"/><Relationship Id="rId9" Type="http://schemas.openxmlformats.org/officeDocument/2006/relationships/image" Target="../media/image59.png"/></Relationships>
</file>

<file path=ppt/slides/_rels/slide22.xml.rels><?xml version="1.0" encoding="UTF-8" standalone="yes"?>
<Relationships xmlns="http://schemas.openxmlformats.org/package/2006/relationships"><Relationship Id="rId8" Type="http://schemas.openxmlformats.org/officeDocument/2006/relationships/image" Target="../media/image70.jpg"/><Relationship Id="rId3" Type="http://schemas.openxmlformats.org/officeDocument/2006/relationships/image" Target="../media/image65.jpg"/><Relationship Id="rId7" Type="http://schemas.openxmlformats.org/officeDocument/2006/relationships/image" Target="../media/image69.jpg"/><Relationship Id="rId2" Type="http://schemas.openxmlformats.org/officeDocument/2006/relationships/image" Target="../media/image64.jpg"/><Relationship Id="rId1" Type="http://schemas.openxmlformats.org/officeDocument/2006/relationships/slideLayout" Target="../slideLayouts/slideLayout2.xml"/><Relationship Id="rId6" Type="http://schemas.openxmlformats.org/officeDocument/2006/relationships/image" Target="../media/image68.jpg"/><Relationship Id="rId5" Type="http://schemas.openxmlformats.org/officeDocument/2006/relationships/image" Target="../media/image67.jpg"/><Relationship Id="rId4" Type="http://schemas.openxmlformats.org/officeDocument/2006/relationships/image" Target="../media/image66.jpg"/></Relationships>
</file>

<file path=ppt/slides/_rels/slide2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4.jpg"/><Relationship Id="rId5" Type="http://schemas.openxmlformats.org/officeDocument/2006/relationships/image" Target="../media/image65.jpg"/><Relationship Id="rId4" Type="http://schemas.openxmlformats.org/officeDocument/2006/relationships/image" Target="../media/image73.jpg"/></Relationships>
</file>

<file path=ppt/slides/_rels/slide24.xml.rels><?xml version="1.0" encoding="UTF-8" standalone="yes"?>
<Relationships xmlns="http://schemas.openxmlformats.org/package/2006/relationships"><Relationship Id="rId8" Type="http://schemas.openxmlformats.org/officeDocument/2006/relationships/image" Target="../media/image80.jpg"/><Relationship Id="rId3" Type="http://schemas.openxmlformats.org/officeDocument/2006/relationships/image" Target="../media/image32.jpg"/><Relationship Id="rId7" Type="http://schemas.openxmlformats.org/officeDocument/2006/relationships/image" Target="../media/image79.jpg"/><Relationship Id="rId2" Type="http://schemas.openxmlformats.org/officeDocument/2006/relationships/image" Target="../media/image75.jpg"/><Relationship Id="rId1" Type="http://schemas.openxmlformats.org/officeDocument/2006/relationships/slideLayout" Target="../slideLayouts/slideLayout2.xml"/><Relationship Id="rId6" Type="http://schemas.openxmlformats.org/officeDocument/2006/relationships/image" Target="../media/image78.jpg"/><Relationship Id="rId5" Type="http://schemas.openxmlformats.org/officeDocument/2006/relationships/image" Target="../media/image77.jpg"/><Relationship Id="rId10" Type="http://schemas.openxmlformats.org/officeDocument/2006/relationships/image" Target="../media/image82.jpg"/><Relationship Id="rId4" Type="http://schemas.openxmlformats.org/officeDocument/2006/relationships/image" Target="../media/image76.jpg"/><Relationship Id="rId9" Type="http://schemas.openxmlformats.org/officeDocument/2006/relationships/image" Target="../media/image81.jpg"/></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84.jpe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8.xml.rels><?xml version="1.0" encoding="UTF-8" standalone="yes"?>
<Relationships xmlns="http://schemas.openxmlformats.org/package/2006/relationships"><Relationship Id="rId8" Type="http://schemas.openxmlformats.org/officeDocument/2006/relationships/image" Target="../media/image85.JPG"/><Relationship Id="rId3" Type="http://schemas.openxmlformats.org/officeDocument/2006/relationships/diagramLayout" Target="../diagrams/layout11.xml"/><Relationship Id="rId7" Type="http://schemas.openxmlformats.org/officeDocument/2006/relationships/image" Target="../media/image67.jpg"/><Relationship Id="rId12" Type="http://schemas.openxmlformats.org/officeDocument/2006/relationships/image" Target="../media/image88.jpeg"/><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11" Type="http://schemas.openxmlformats.org/officeDocument/2006/relationships/image" Target="../media/image87.jpeg"/><Relationship Id="rId5" Type="http://schemas.openxmlformats.org/officeDocument/2006/relationships/diagramColors" Target="../diagrams/colors11.xml"/><Relationship Id="rId10" Type="http://schemas.openxmlformats.org/officeDocument/2006/relationships/image" Target="../media/image86.jpeg"/><Relationship Id="rId4" Type="http://schemas.openxmlformats.org/officeDocument/2006/relationships/diagramQuickStyle" Target="../diagrams/quickStyle11.xml"/><Relationship Id="rId9" Type="http://schemas.openxmlformats.org/officeDocument/2006/relationships/image" Target="../media/image70.jpg"/></Relationships>
</file>

<file path=ppt/slides/_rels/slide29.xml.rels><?xml version="1.0" encoding="UTF-8" standalone="yes"?>
<Relationships xmlns="http://schemas.openxmlformats.org/package/2006/relationships"><Relationship Id="rId8" Type="http://schemas.openxmlformats.org/officeDocument/2006/relationships/diagramLayout" Target="../diagrams/layout13.xml"/><Relationship Id="rId3" Type="http://schemas.openxmlformats.org/officeDocument/2006/relationships/diagramLayout" Target="../diagrams/layout12.xml"/><Relationship Id="rId7" Type="http://schemas.openxmlformats.org/officeDocument/2006/relationships/diagramData" Target="../diagrams/data13.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11" Type="http://schemas.microsoft.com/office/2007/relationships/diagramDrawing" Target="../diagrams/drawing13.xml"/><Relationship Id="rId5" Type="http://schemas.openxmlformats.org/officeDocument/2006/relationships/diagramColors" Target="../diagrams/colors12.xml"/><Relationship Id="rId10" Type="http://schemas.openxmlformats.org/officeDocument/2006/relationships/diagramColors" Target="../diagrams/colors13.xml"/><Relationship Id="rId4" Type="http://schemas.openxmlformats.org/officeDocument/2006/relationships/diagramQuickStyle" Target="../diagrams/quickStyle12.xml"/><Relationship Id="rId9" Type="http://schemas.openxmlformats.org/officeDocument/2006/relationships/diagramQuickStyle" Target="../diagrams/quickStyle13.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6.jpg"/><Relationship Id="rId7" Type="http://schemas.openxmlformats.org/officeDocument/2006/relationships/diagramQuickStyle" Target="../diagrams/quickStyle2.xml"/><Relationship Id="rId12"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diagramLayout" Target="../diagrams/layout2.xml"/><Relationship Id="rId11" Type="http://schemas.openxmlformats.org/officeDocument/2006/relationships/image" Target="../media/image9.jpg"/><Relationship Id="rId5" Type="http://schemas.openxmlformats.org/officeDocument/2006/relationships/diagramData" Target="../diagrams/data2.xml"/><Relationship Id="rId10" Type="http://schemas.openxmlformats.org/officeDocument/2006/relationships/image" Target="../media/image8.jpg"/><Relationship Id="rId4" Type="http://schemas.openxmlformats.org/officeDocument/2006/relationships/image" Target="../media/image7.jpg"/><Relationship Id="rId9" Type="http://schemas.microsoft.com/office/2007/relationships/diagramDrawing" Target="../diagrams/drawing2.xml"/></Relationships>
</file>

<file path=ppt/slides/_rels/slide30.xml.rels><?xml version="1.0" encoding="UTF-8" standalone="yes"?>
<Relationships xmlns="http://schemas.openxmlformats.org/package/2006/relationships"><Relationship Id="rId8" Type="http://schemas.openxmlformats.org/officeDocument/2006/relationships/diagramLayout" Target="../diagrams/layout15.xml"/><Relationship Id="rId3" Type="http://schemas.openxmlformats.org/officeDocument/2006/relationships/diagramLayout" Target="../diagrams/layout14.xml"/><Relationship Id="rId7" Type="http://schemas.openxmlformats.org/officeDocument/2006/relationships/diagramData" Target="../diagrams/data15.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11" Type="http://schemas.microsoft.com/office/2007/relationships/diagramDrawing" Target="../diagrams/drawing15.xml"/><Relationship Id="rId5" Type="http://schemas.openxmlformats.org/officeDocument/2006/relationships/diagramColors" Target="../diagrams/colors14.xml"/><Relationship Id="rId10" Type="http://schemas.openxmlformats.org/officeDocument/2006/relationships/diagramColors" Target="../diagrams/colors15.xml"/><Relationship Id="rId4" Type="http://schemas.openxmlformats.org/officeDocument/2006/relationships/diagramQuickStyle" Target="../diagrams/quickStyle14.xml"/><Relationship Id="rId9" Type="http://schemas.openxmlformats.org/officeDocument/2006/relationships/diagramQuickStyle" Target="../diagrams/quickStyle15.xml"/></Relationships>
</file>

<file path=ppt/slides/_rels/slide31.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3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3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png"/><Relationship Id="rId1" Type="http://schemas.openxmlformats.org/officeDocument/2006/relationships/slideLayout" Target="../slideLayouts/slideLayout2.xml"/><Relationship Id="rId4" Type="http://schemas.openxmlformats.org/officeDocument/2006/relationships/image" Target="../media/image102.jpeg"/></Relationships>
</file>

<file path=ppt/slides/_rels/slide37.xml.rels><?xml version="1.0" encoding="UTF-8" standalone="yes"?>
<Relationships xmlns="http://schemas.openxmlformats.org/package/2006/relationships"><Relationship Id="rId8" Type="http://schemas.openxmlformats.org/officeDocument/2006/relationships/image" Target="../media/image70.jpg"/><Relationship Id="rId3" Type="http://schemas.openxmlformats.org/officeDocument/2006/relationships/image" Target="../media/image65.jpg"/><Relationship Id="rId7" Type="http://schemas.openxmlformats.org/officeDocument/2006/relationships/image" Target="../media/image69.jpg"/><Relationship Id="rId2" Type="http://schemas.openxmlformats.org/officeDocument/2006/relationships/image" Target="../media/image64.jpg"/><Relationship Id="rId1" Type="http://schemas.openxmlformats.org/officeDocument/2006/relationships/slideLayout" Target="../slideLayouts/slideLayout2.xml"/><Relationship Id="rId6" Type="http://schemas.openxmlformats.org/officeDocument/2006/relationships/image" Target="../media/image68.jpg"/><Relationship Id="rId5" Type="http://schemas.openxmlformats.org/officeDocument/2006/relationships/image" Target="../media/image67.jpg"/><Relationship Id="rId4" Type="http://schemas.openxmlformats.org/officeDocument/2006/relationships/image" Target="../media/image66.jpg"/></Relationships>
</file>

<file path=ppt/slides/_rels/slide38.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diagramLayout" Target="../diagrams/layout16.xml"/><Relationship Id="rId7" Type="http://schemas.openxmlformats.org/officeDocument/2006/relationships/image" Target="../media/image103.JPG"/><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39.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5.xml"/><Relationship Id="rId13" Type="http://schemas.openxmlformats.org/officeDocument/2006/relationships/diagramLayout" Target="../diagrams/layout6.xml"/><Relationship Id="rId3" Type="http://schemas.openxmlformats.org/officeDocument/2006/relationships/diagramLayout" Target="../diagrams/layout4.xml"/><Relationship Id="rId7" Type="http://schemas.openxmlformats.org/officeDocument/2006/relationships/diagramData" Target="../diagrams/data5.xml"/><Relationship Id="rId12" Type="http://schemas.openxmlformats.org/officeDocument/2006/relationships/diagramData" Target="../diagrams/data6.xml"/><Relationship Id="rId2" Type="http://schemas.openxmlformats.org/officeDocument/2006/relationships/diagramData" Target="../diagrams/data4.xml"/><Relationship Id="rId16" Type="http://schemas.microsoft.com/office/2007/relationships/diagramDrawing" Target="../diagrams/drawing6.xml"/><Relationship Id="rId1" Type="http://schemas.openxmlformats.org/officeDocument/2006/relationships/slideLayout" Target="../slideLayouts/slideLayout2.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5" Type="http://schemas.openxmlformats.org/officeDocument/2006/relationships/diagramColors" Target="../diagrams/colors6.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 Id="rId14" Type="http://schemas.openxmlformats.org/officeDocument/2006/relationships/diagramQuickStyle" Target="../diagrams/quickStyle6.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8.jp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A7E19A0B-9A23-47DF-BCF4-7E0EFF544D1F}"/>
              </a:ext>
            </a:extLst>
          </p:cNvPr>
          <p:cNvPicPr>
            <a:picLocks noChangeAspect="1"/>
          </p:cNvPicPr>
          <p:nvPr/>
        </p:nvPicPr>
        <p:blipFill rotWithShape="1">
          <a:blip r:embed="rId2"/>
          <a:srcRect l="6666" t="13721" r="8573" b="17488"/>
          <a:stretch/>
        </p:blipFill>
        <p:spPr>
          <a:xfrm>
            <a:off x="352426" y="3529793"/>
            <a:ext cx="6291480" cy="3600911"/>
          </a:xfrm>
          <a:prstGeom prst="rect">
            <a:avLst/>
          </a:prstGeom>
          <a:effectLst>
            <a:softEdge rad="901700"/>
          </a:effectLst>
        </p:spPr>
      </p:pic>
      <p:sp>
        <p:nvSpPr>
          <p:cNvPr id="5" name="正方形/長方形 4">
            <a:extLst>
              <a:ext uri="{FF2B5EF4-FFF2-40B4-BE49-F238E27FC236}">
                <a16:creationId xmlns:a16="http://schemas.microsoft.com/office/drawing/2014/main" id="{6C83C028-9771-47F6-B473-466F33802D1C}"/>
              </a:ext>
            </a:extLst>
          </p:cNvPr>
          <p:cNvSpPr/>
          <p:nvPr/>
        </p:nvSpPr>
        <p:spPr>
          <a:xfrm>
            <a:off x="0" y="0"/>
            <a:ext cx="12192000" cy="663270"/>
          </a:xfrm>
          <a:prstGeom prst="rect">
            <a:avLst/>
          </a:prstGeom>
          <a:solidFill>
            <a:srgbClr val="99C9B8"/>
          </a:solidFill>
          <a:ln>
            <a:solidFill>
              <a:srgbClr val="99C9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F4237345-1C68-4255-98BC-84882BA5B964}"/>
              </a:ext>
            </a:extLst>
          </p:cNvPr>
          <p:cNvSpPr>
            <a:spLocks noGrp="1"/>
          </p:cNvSpPr>
          <p:nvPr>
            <p:ph type="title"/>
          </p:nvPr>
        </p:nvSpPr>
        <p:spPr>
          <a:xfrm>
            <a:off x="1000125" y="-104928"/>
            <a:ext cx="10496550" cy="873125"/>
          </a:xfrm>
        </p:spPr>
        <p:txBody>
          <a:bodyPr>
            <a:normAutofit/>
          </a:bodyPr>
          <a:lstStyle/>
          <a:p>
            <a:r>
              <a:rPr kumimoji="1" lang="ja-JP" altLang="en-US" sz="4000" dirty="0">
                <a:latin typeface="Meiryo UI" panose="020B0604030504040204" pitchFamily="50" charset="-128"/>
                <a:ea typeface="Meiryo UI" panose="020B0604030504040204" pitchFamily="50" charset="-128"/>
              </a:rPr>
              <a:t>　　　　ソーシャルスイーツカンパニーを目指して</a:t>
            </a:r>
          </a:p>
        </p:txBody>
      </p:sp>
      <p:graphicFrame>
        <p:nvGraphicFramePr>
          <p:cNvPr id="4" name="図表 3">
            <a:extLst>
              <a:ext uri="{FF2B5EF4-FFF2-40B4-BE49-F238E27FC236}">
                <a16:creationId xmlns:a16="http://schemas.microsoft.com/office/drawing/2014/main" id="{0C85217C-073D-41C8-8735-D82CC349D0C0}"/>
              </a:ext>
            </a:extLst>
          </p:cNvPr>
          <p:cNvGraphicFramePr/>
          <p:nvPr>
            <p:extLst>
              <p:ext uri="{D42A27DB-BD31-4B8C-83A1-F6EECF244321}">
                <p14:modId xmlns:p14="http://schemas.microsoft.com/office/powerpoint/2010/main" val="921667525"/>
              </p:ext>
            </p:extLst>
          </p:nvPr>
        </p:nvGraphicFramePr>
        <p:xfrm>
          <a:off x="6438899" y="1257301"/>
          <a:ext cx="5400675" cy="50863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2">
            <a:extLst>
              <a:ext uri="{FF2B5EF4-FFF2-40B4-BE49-F238E27FC236}">
                <a16:creationId xmlns:a16="http://schemas.microsoft.com/office/drawing/2014/main" id="{80917912-C470-4666-BC28-C4C50BCBA7E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5325" y="275684"/>
            <a:ext cx="4748244" cy="3723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69393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67D2275-14E0-416D-8C97-B2A479AB4C82}"/>
              </a:ext>
            </a:extLst>
          </p:cNvPr>
          <p:cNvSpPr>
            <a:spLocks noGrp="1"/>
          </p:cNvSpPr>
          <p:nvPr>
            <p:ph type="title"/>
          </p:nvPr>
        </p:nvSpPr>
        <p:spPr>
          <a:xfrm>
            <a:off x="781050" y="365127"/>
            <a:ext cx="10991850" cy="840381"/>
          </a:xfrm>
        </p:spPr>
        <p:txBody>
          <a:bodyPr>
            <a:normAutofit/>
          </a:bodyPr>
          <a:lstStyle/>
          <a:p>
            <a:r>
              <a:rPr kumimoji="1" lang="ja-JP" altLang="en-US" dirty="0"/>
              <a:t>就労支援</a:t>
            </a:r>
            <a:r>
              <a:rPr kumimoji="1" lang="en-US" altLang="ja-JP" dirty="0"/>
              <a:t>A</a:t>
            </a:r>
            <a:r>
              <a:rPr kumimoji="1" lang="ja-JP" altLang="en-US" dirty="0"/>
              <a:t>型事業　お菓子</a:t>
            </a:r>
            <a:r>
              <a:rPr kumimoji="1" lang="en-US" altLang="ja-JP" dirty="0"/>
              <a:t>×</a:t>
            </a:r>
            <a:r>
              <a:rPr kumimoji="1" lang="ja-JP" altLang="en-US" dirty="0"/>
              <a:t>就労支援　</a:t>
            </a:r>
            <a:r>
              <a:rPr kumimoji="1" lang="en-US" altLang="ja-JP" dirty="0"/>
              <a:t>1</a:t>
            </a:r>
            <a:r>
              <a:rPr kumimoji="1" lang="ja-JP" altLang="en-US" dirty="0"/>
              <a:t>名</a:t>
            </a:r>
          </a:p>
        </p:txBody>
      </p:sp>
      <p:pic>
        <p:nvPicPr>
          <p:cNvPr id="6" name="図 5">
            <a:extLst>
              <a:ext uri="{FF2B5EF4-FFF2-40B4-BE49-F238E27FC236}">
                <a16:creationId xmlns:a16="http://schemas.microsoft.com/office/drawing/2014/main" id="{601CFAE8-ADE2-414C-956E-348772464E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129" y="1273230"/>
            <a:ext cx="3657599" cy="2498613"/>
          </a:xfrm>
          <a:prstGeom prst="rect">
            <a:avLst/>
          </a:prstGeom>
        </p:spPr>
      </p:pic>
      <p:sp>
        <p:nvSpPr>
          <p:cNvPr id="7" name="AutoShape 2">
            <a:extLst>
              <a:ext uri="{FF2B5EF4-FFF2-40B4-BE49-F238E27FC236}">
                <a16:creationId xmlns:a16="http://schemas.microsoft.com/office/drawing/2014/main" id="{92826F5A-C5F0-4D23-AC6D-4BE00997C6B9}"/>
              </a:ext>
            </a:extLst>
          </p:cNvPr>
          <p:cNvSpPr>
            <a:spLocks noChangeAspect="1" noChangeArrowheads="1"/>
          </p:cNvSpPr>
          <p:nvPr/>
        </p:nvSpPr>
        <p:spPr bwMode="auto">
          <a:xfrm>
            <a:off x="6031706" y="3364706"/>
            <a:ext cx="128588" cy="12858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38576" tIns="19288" rIns="38576" bIns="19288" numCol="1" anchor="t" anchorCtr="0" compatLnSpc="1">
            <a:prstTxWarp prst="textNoShape">
              <a:avLst/>
            </a:prstTxWarp>
          </a:bodyPr>
          <a:lstStyle/>
          <a:p>
            <a:endParaRPr lang="ja-JP" altLang="en-US" sz="759"/>
          </a:p>
        </p:txBody>
      </p:sp>
      <p:sp>
        <p:nvSpPr>
          <p:cNvPr id="8" name="AutoShape 4">
            <a:extLst>
              <a:ext uri="{FF2B5EF4-FFF2-40B4-BE49-F238E27FC236}">
                <a16:creationId xmlns:a16="http://schemas.microsoft.com/office/drawing/2014/main" id="{E823F76E-5340-49F9-A0C5-5E740E98753D}"/>
              </a:ext>
            </a:extLst>
          </p:cNvPr>
          <p:cNvSpPr>
            <a:spLocks noChangeAspect="1" noChangeArrowheads="1"/>
          </p:cNvSpPr>
          <p:nvPr/>
        </p:nvSpPr>
        <p:spPr bwMode="auto">
          <a:xfrm>
            <a:off x="6096000" y="3429000"/>
            <a:ext cx="128588" cy="12858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38576" tIns="19288" rIns="38576" bIns="19288" numCol="1" anchor="t" anchorCtr="0" compatLnSpc="1">
            <a:prstTxWarp prst="textNoShape">
              <a:avLst/>
            </a:prstTxWarp>
          </a:bodyPr>
          <a:lstStyle/>
          <a:p>
            <a:endParaRPr lang="ja-JP" altLang="en-US" sz="759"/>
          </a:p>
        </p:txBody>
      </p:sp>
      <p:pic>
        <p:nvPicPr>
          <p:cNvPr id="10" name="図 9">
            <a:extLst>
              <a:ext uri="{FF2B5EF4-FFF2-40B4-BE49-F238E27FC236}">
                <a16:creationId xmlns:a16="http://schemas.microsoft.com/office/drawing/2014/main" id="{A881537E-2424-4051-95AC-9AABB04088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128" y="3935796"/>
            <a:ext cx="3657599" cy="2600550"/>
          </a:xfrm>
          <a:prstGeom prst="rect">
            <a:avLst/>
          </a:prstGeom>
        </p:spPr>
      </p:pic>
      <p:pic>
        <p:nvPicPr>
          <p:cNvPr id="16" name="図 15">
            <a:extLst>
              <a:ext uri="{FF2B5EF4-FFF2-40B4-BE49-F238E27FC236}">
                <a16:creationId xmlns:a16="http://schemas.microsoft.com/office/drawing/2014/main" id="{D86D35F0-ADC1-4160-9ACE-27C62A2950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9250" y="3935796"/>
            <a:ext cx="3873321" cy="2670402"/>
          </a:xfrm>
          <a:prstGeom prst="rect">
            <a:avLst/>
          </a:prstGeom>
        </p:spPr>
      </p:pic>
      <p:sp>
        <p:nvSpPr>
          <p:cNvPr id="17" name="AutoShape 6">
            <a:extLst>
              <a:ext uri="{FF2B5EF4-FFF2-40B4-BE49-F238E27FC236}">
                <a16:creationId xmlns:a16="http://schemas.microsoft.com/office/drawing/2014/main" id="{1F6ED03F-E8D8-493B-832A-AA41539A1AA3}"/>
              </a:ext>
            </a:extLst>
          </p:cNvPr>
          <p:cNvSpPr>
            <a:spLocks noChangeAspect="1" noChangeArrowheads="1"/>
          </p:cNvSpPr>
          <p:nvPr/>
        </p:nvSpPr>
        <p:spPr bwMode="auto">
          <a:xfrm>
            <a:off x="6160294" y="3493294"/>
            <a:ext cx="128588" cy="12858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38576" tIns="19288" rIns="38576" bIns="19288" numCol="1" anchor="t" anchorCtr="0" compatLnSpc="1">
            <a:prstTxWarp prst="textNoShape">
              <a:avLst/>
            </a:prstTxWarp>
          </a:bodyPr>
          <a:lstStyle/>
          <a:p>
            <a:endParaRPr lang="ja-JP" altLang="en-US" sz="759"/>
          </a:p>
        </p:txBody>
      </p:sp>
      <p:pic>
        <p:nvPicPr>
          <p:cNvPr id="1032" name="Picture 8" descr="本日オープン！ 東京ミッドタウン日比谷で並んででも買いたい！「RINGO」の焼きたてアップルパイが絶品♡ | Oggi.jp | Oggi.jp">
            <a:extLst>
              <a:ext uri="{FF2B5EF4-FFF2-40B4-BE49-F238E27FC236}">
                <a16:creationId xmlns:a16="http://schemas.microsoft.com/office/drawing/2014/main" id="{96A4105D-63CE-47A3-99B1-FEF69751A2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59250" y="1299609"/>
            <a:ext cx="3944911" cy="2472234"/>
          </a:xfrm>
          <a:prstGeom prst="rect">
            <a:avLst/>
          </a:prstGeom>
          <a:noFill/>
          <a:extLst>
            <a:ext uri="{909E8E84-426E-40DD-AFC4-6F175D3DCCD1}">
              <a14:hiddenFill xmlns:a14="http://schemas.microsoft.com/office/drawing/2010/main">
                <a:solidFill>
                  <a:srgbClr val="FFFFFF"/>
                </a:solidFill>
              </a14:hiddenFill>
            </a:ext>
          </a:extLst>
        </p:spPr>
      </p:pic>
      <p:pic>
        <p:nvPicPr>
          <p:cNvPr id="11" name="コンテンツ プレースホルダー 4">
            <a:extLst>
              <a:ext uri="{FF2B5EF4-FFF2-40B4-BE49-F238E27FC236}">
                <a16:creationId xmlns:a16="http://schemas.microsoft.com/office/drawing/2014/main" id="{09473B50-4C35-485D-831B-A2DAEC155610}"/>
              </a:ext>
            </a:extLst>
          </p:cNvPr>
          <p:cNvPicPr>
            <a:picLocks noGrp="1" noChangeAspect="1"/>
          </p:cNvPicPr>
          <p:nvPr>
            <p:ph idx="1"/>
          </p:nvPr>
        </p:nvPicPr>
        <p:blipFill rotWithShape="1">
          <a:blip r:embed="rId6">
            <a:extLst>
              <a:ext uri="{28A0092B-C50C-407E-A947-70E740481C1C}">
                <a14:useLocalDpi xmlns:a14="http://schemas.microsoft.com/office/drawing/2010/main" val="0"/>
              </a:ext>
            </a:extLst>
          </a:blip>
          <a:srcRect l="14375" r="23474"/>
          <a:stretch/>
        </p:blipFill>
        <p:spPr>
          <a:xfrm>
            <a:off x="8218683" y="1760127"/>
            <a:ext cx="3678182" cy="4351338"/>
          </a:xfrm>
        </p:spPr>
      </p:pic>
    </p:spTree>
    <p:extLst>
      <p:ext uri="{BB962C8B-B14F-4D97-AF65-F5344CB8AC3E}">
        <p14:creationId xmlns:p14="http://schemas.microsoft.com/office/powerpoint/2010/main" val="11193664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50E21BE-1FB2-77B3-8223-9E549B8BB35A}"/>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5ED81C76-C054-B6DC-BF36-55FCD9D15E2C}"/>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id="{7D37311C-319A-CB85-4038-BA22FCB07086}"/>
              </a:ext>
            </a:extLst>
          </p:cNvPr>
          <p:cNvPicPr>
            <a:picLocks noChangeAspect="1"/>
          </p:cNvPicPr>
          <p:nvPr/>
        </p:nvPicPr>
        <p:blipFill>
          <a:blip r:embed="rId2"/>
          <a:stretch>
            <a:fillRect/>
          </a:stretch>
        </p:blipFill>
        <p:spPr>
          <a:xfrm>
            <a:off x="0" y="578538"/>
            <a:ext cx="12192000" cy="5700923"/>
          </a:xfrm>
          <a:prstGeom prst="rect">
            <a:avLst/>
          </a:prstGeom>
        </p:spPr>
      </p:pic>
    </p:spTree>
    <p:extLst>
      <p:ext uri="{BB962C8B-B14F-4D97-AF65-F5344CB8AC3E}">
        <p14:creationId xmlns:p14="http://schemas.microsoft.com/office/powerpoint/2010/main" val="23583493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053BABA9-7666-4720-8519-76FFA52F7989}"/>
              </a:ext>
            </a:extLst>
          </p:cNvPr>
          <p:cNvPicPr>
            <a:picLocks noChangeAspect="1"/>
          </p:cNvPicPr>
          <p:nvPr/>
        </p:nvPicPr>
        <p:blipFill rotWithShape="1">
          <a:blip r:embed="rId2">
            <a:extLst>
              <a:ext uri="{28A0092B-C50C-407E-A947-70E740481C1C}">
                <a14:useLocalDpi xmlns:a14="http://schemas.microsoft.com/office/drawing/2010/main" val="0"/>
              </a:ext>
            </a:extLst>
          </a:blip>
          <a:srcRect l="53662" t="88348" r="20758" b="7942"/>
          <a:stretch/>
        </p:blipFill>
        <p:spPr>
          <a:xfrm>
            <a:off x="838200" y="365125"/>
            <a:ext cx="10587824" cy="1020590"/>
          </a:xfrm>
          <a:prstGeom prst="rect">
            <a:avLst/>
          </a:prstGeom>
        </p:spPr>
      </p:pic>
      <p:sp>
        <p:nvSpPr>
          <p:cNvPr id="9" name="タイトル 8">
            <a:extLst>
              <a:ext uri="{FF2B5EF4-FFF2-40B4-BE49-F238E27FC236}">
                <a16:creationId xmlns:a16="http://schemas.microsoft.com/office/drawing/2014/main" id="{631EBC59-0630-4F4E-9DBB-9D7D611CF623}"/>
              </a:ext>
            </a:extLst>
          </p:cNvPr>
          <p:cNvSpPr>
            <a:spLocks noGrp="1"/>
          </p:cNvSpPr>
          <p:nvPr>
            <p:ph type="title"/>
          </p:nvPr>
        </p:nvSpPr>
        <p:spPr>
          <a:xfrm>
            <a:off x="838200" y="365125"/>
            <a:ext cx="10515600" cy="1020589"/>
          </a:xfrm>
        </p:spPr>
        <p:txBody>
          <a:bodyPr>
            <a:normAutofit/>
          </a:bodyPr>
          <a:lstStyle/>
          <a:p>
            <a:r>
              <a:rPr lang="ja-JP" altLang="en-US" sz="3200" dirty="0">
                <a:latin typeface="Meiryo UI" panose="020B0604030504040204" pitchFamily="50" charset="-128"/>
                <a:ea typeface="Meiryo UI" panose="020B0604030504040204" pitchFamily="50" charset="-128"/>
              </a:rPr>
              <a:t>　　　　　　</a:t>
            </a:r>
            <a:r>
              <a:rPr lang="en-US" altLang="ja-JP" sz="3200" dirty="0">
                <a:latin typeface="Meiryo UI" panose="020B0604030504040204" pitchFamily="50" charset="-128"/>
                <a:ea typeface="Meiryo UI" panose="020B0604030504040204" pitchFamily="50" charset="-128"/>
              </a:rPr>
              <a:t>【</a:t>
            </a:r>
            <a:r>
              <a:rPr lang="ja-JP" altLang="en-US" sz="3200" dirty="0">
                <a:latin typeface="Meiryo UI" panose="020B0604030504040204" pitchFamily="50" charset="-128"/>
                <a:ea typeface="Meiryo UI" panose="020B0604030504040204" pitchFamily="50" charset="-128"/>
              </a:rPr>
              <a:t>栗スイーツ事業との出逢い</a:t>
            </a:r>
            <a:r>
              <a:rPr lang="en-US" altLang="ja-JP" sz="3200" dirty="0">
                <a:latin typeface="Meiryo UI" panose="020B0604030504040204" pitchFamily="50" charset="-128"/>
                <a:ea typeface="Meiryo UI" panose="020B0604030504040204" pitchFamily="50" charset="-128"/>
              </a:rPr>
              <a:t>】</a:t>
            </a:r>
            <a:r>
              <a:rPr lang="ja-JP" altLang="en-US" sz="3200" dirty="0">
                <a:latin typeface="Meiryo UI" panose="020B0604030504040204" pitchFamily="50" charset="-128"/>
                <a:ea typeface="Meiryo UI" panose="020B0604030504040204" pitchFamily="50" charset="-128"/>
              </a:rPr>
              <a:t>募集</a:t>
            </a:r>
            <a:r>
              <a:rPr lang="en-US" altLang="ja-JP" sz="3200" dirty="0">
                <a:latin typeface="Meiryo UI" panose="020B0604030504040204" pitchFamily="50" charset="-128"/>
                <a:ea typeface="Meiryo UI" panose="020B0604030504040204" pitchFamily="50" charset="-128"/>
              </a:rPr>
              <a:t>1</a:t>
            </a:r>
            <a:r>
              <a:rPr lang="ja-JP" altLang="en-US" sz="3200" dirty="0">
                <a:latin typeface="Meiryo UI" panose="020B0604030504040204" pitchFamily="50" charset="-128"/>
                <a:ea typeface="Meiryo UI" panose="020B0604030504040204" pitchFamily="50" charset="-128"/>
              </a:rPr>
              <a:t>名</a:t>
            </a:r>
          </a:p>
        </p:txBody>
      </p:sp>
      <p:pic>
        <p:nvPicPr>
          <p:cNvPr id="11" name="図 10">
            <a:extLst>
              <a:ext uri="{FF2B5EF4-FFF2-40B4-BE49-F238E27FC236}">
                <a16:creationId xmlns:a16="http://schemas.microsoft.com/office/drawing/2014/main" id="{B6845ED9-CC0C-4C0F-83AE-96EF6A42AF41}"/>
              </a:ext>
            </a:extLst>
          </p:cNvPr>
          <p:cNvPicPr>
            <a:picLocks noChangeAspect="1"/>
          </p:cNvPicPr>
          <p:nvPr/>
        </p:nvPicPr>
        <p:blipFill rotWithShape="1">
          <a:blip r:embed="rId3">
            <a:extLst>
              <a:ext uri="{28A0092B-C50C-407E-A947-70E740481C1C}">
                <a14:useLocalDpi xmlns:a14="http://schemas.microsoft.com/office/drawing/2010/main" val="0"/>
              </a:ext>
            </a:extLst>
          </a:blip>
          <a:srcRect l="55466" t="62609" r="10591" b="28580"/>
          <a:stretch/>
        </p:blipFill>
        <p:spPr>
          <a:xfrm>
            <a:off x="9151951" y="615014"/>
            <a:ext cx="2099144" cy="770700"/>
          </a:xfrm>
          <a:prstGeom prst="rect">
            <a:avLst/>
          </a:prstGeom>
        </p:spPr>
      </p:pic>
      <p:pic>
        <p:nvPicPr>
          <p:cNvPr id="10" name="Picture 2" descr="内子町石畳地区の完熟栗をブランド化し、地域のナリワイをつくりたい | EGF × workators 特設マッチングサイト">
            <a:extLst>
              <a:ext uri="{FF2B5EF4-FFF2-40B4-BE49-F238E27FC236}">
                <a16:creationId xmlns:a16="http://schemas.microsoft.com/office/drawing/2014/main" id="{E894FE44-45DA-7BF6-CB43-BA00A900EE81}"/>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466360" y="1539378"/>
            <a:ext cx="6979789" cy="5234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25349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053BABA9-7666-4720-8519-76FFA52F7989}"/>
              </a:ext>
            </a:extLst>
          </p:cNvPr>
          <p:cNvPicPr>
            <a:picLocks noChangeAspect="1"/>
          </p:cNvPicPr>
          <p:nvPr/>
        </p:nvPicPr>
        <p:blipFill rotWithShape="1">
          <a:blip r:embed="rId2">
            <a:extLst>
              <a:ext uri="{28A0092B-C50C-407E-A947-70E740481C1C}">
                <a14:useLocalDpi xmlns:a14="http://schemas.microsoft.com/office/drawing/2010/main" val="0"/>
              </a:ext>
            </a:extLst>
          </a:blip>
          <a:srcRect l="53662" t="88348" r="20758" b="7942"/>
          <a:stretch/>
        </p:blipFill>
        <p:spPr>
          <a:xfrm>
            <a:off x="838200" y="365125"/>
            <a:ext cx="10587824" cy="1020590"/>
          </a:xfrm>
          <a:prstGeom prst="rect">
            <a:avLst/>
          </a:prstGeom>
        </p:spPr>
      </p:pic>
      <p:sp>
        <p:nvSpPr>
          <p:cNvPr id="9" name="タイトル 8">
            <a:extLst>
              <a:ext uri="{FF2B5EF4-FFF2-40B4-BE49-F238E27FC236}">
                <a16:creationId xmlns:a16="http://schemas.microsoft.com/office/drawing/2014/main" id="{631EBC59-0630-4F4E-9DBB-9D7D611CF623}"/>
              </a:ext>
            </a:extLst>
          </p:cNvPr>
          <p:cNvSpPr>
            <a:spLocks noGrp="1"/>
          </p:cNvSpPr>
          <p:nvPr>
            <p:ph type="title"/>
          </p:nvPr>
        </p:nvSpPr>
        <p:spPr>
          <a:xfrm>
            <a:off x="838200" y="365125"/>
            <a:ext cx="10515600" cy="1020589"/>
          </a:xfrm>
        </p:spPr>
        <p:txBody>
          <a:bodyPr>
            <a:normAutofit/>
          </a:bodyPr>
          <a:lstStyle/>
          <a:p>
            <a:r>
              <a:rPr lang="ja-JP" altLang="en-US" sz="3200" dirty="0">
                <a:latin typeface="Meiryo UI" panose="020B0604030504040204" pitchFamily="50" charset="-128"/>
                <a:ea typeface="Meiryo UI" panose="020B0604030504040204" pitchFamily="50" charset="-128"/>
              </a:rPr>
              <a:t>　　　　</a:t>
            </a:r>
            <a:r>
              <a:rPr lang="en-US" altLang="ja-JP" sz="3200" dirty="0">
                <a:latin typeface="Meiryo UI" panose="020B0604030504040204" pitchFamily="50" charset="-128"/>
                <a:ea typeface="Meiryo UI" panose="020B0604030504040204" pitchFamily="50" charset="-128"/>
              </a:rPr>
              <a:t>【</a:t>
            </a:r>
            <a:r>
              <a:rPr lang="ja-JP" altLang="en-US" sz="3200" dirty="0">
                <a:latin typeface="Meiryo UI" panose="020B0604030504040204" pitchFamily="50" charset="-128"/>
                <a:ea typeface="Meiryo UI" panose="020B0604030504040204" pitchFamily="50" charset="-128"/>
              </a:rPr>
              <a:t>栗スイーツ事業</a:t>
            </a:r>
            <a:r>
              <a:rPr lang="en-US" altLang="ja-JP" sz="3200" dirty="0">
                <a:latin typeface="Meiryo UI" panose="020B0604030504040204" pitchFamily="50" charset="-128"/>
                <a:ea typeface="Meiryo UI" panose="020B0604030504040204" pitchFamily="50" charset="-128"/>
              </a:rPr>
              <a:t>】</a:t>
            </a:r>
            <a:r>
              <a:rPr lang="ja-JP" altLang="en-US" sz="3200" dirty="0">
                <a:latin typeface="Meiryo UI" panose="020B0604030504040204" pitchFamily="50" charset="-128"/>
                <a:ea typeface="Meiryo UI" panose="020B0604030504040204" pitchFamily="50" charset="-128"/>
              </a:rPr>
              <a:t>今までの店舗型ビジネス</a:t>
            </a:r>
          </a:p>
        </p:txBody>
      </p:sp>
      <p:pic>
        <p:nvPicPr>
          <p:cNvPr id="11" name="図 10">
            <a:extLst>
              <a:ext uri="{FF2B5EF4-FFF2-40B4-BE49-F238E27FC236}">
                <a16:creationId xmlns:a16="http://schemas.microsoft.com/office/drawing/2014/main" id="{B6845ED9-CC0C-4C0F-83AE-96EF6A42AF41}"/>
              </a:ext>
            </a:extLst>
          </p:cNvPr>
          <p:cNvPicPr>
            <a:picLocks noChangeAspect="1"/>
          </p:cNvPicPr>
          <p:nvPr/>
        </p:nvPicPr>
        <p:blipFill rotWithShape="1">
          <a:blip r:embed="rId3">
            <a:extLst>
              <a:ext uri="{28A0092B-C50C-407E-A947-70E740481C1C}">
                <a14:useLocalDpi xmlns:a14="http://schemas.microsoft.com/office/drawing/2010/main" val="0"/>
              </a:ext>
            </a:extLst>
          </a:blip>
          <a:srcRect l="55466" t="62609" r="10591" b="28580"/>
          <a:stretch/>
        </p:blipFill>
        <p:spPr>
          <a:xfrm>
            <a:off x="9151951" y="615014"/>
            <a:ext cx="2099144" cy="770700"/>
          </a:xfrm>
          <a:prstGeom prst="rect">
            <a:avLst/>
          </a:prstGeom>
        </p:spPr>
      </p:pic>
      <p:graphicFrame>
        <p:nvGraphicFramePr>
          <p:cNvPr id="2" name="コンテンツ プレースホルダー 1">
            <a:extLst>
              <a:ext uri="{FF2B5EF4-FFF2-40B4-BE49-F238E27FC236}">
                <a16:creationId xmlns:a16="http://schemas.microsoft.com/office/drawing/2014/main" id="{AFF9E245-8938-442E-A4A9-0036E1D17811}"/>
              </a:ext>
            </a:extLst>
          </p:cNvPr>
          <p:cNvGraphicFramePr>
            <a:graphicFrameLocks noGrp="1"/>
          </p:cNvGraphicFramePr>
          <p:nvPr>
            <p:ph idx="1"/>
          </p:nvPr>
        </p:nvGraphicFramePr>
        <p:xfrm>
          <a:off x="838200" y="1825625"/>
          <a:ext cx="10515600" cy="47898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テキスト ボックス 5">
            <a:extLst>
              <a:ext uri="{FF2B5EF4-FFF2-40B4-BE49-F238E27FC236}">
                <a16:creationId xmlns:a16="http://schemas.microsoft.com/office/drawing/2014/main" id="{DDD15FC6-66E7-4ED7-9464-87B0D4A280C7}"/>
              </a:ext>
            </a:extLst>
          </p:cNvPr>
          <p:cNvSpPr txBox="1"/>
          <p:nvPr/>
        </p:nvSpPr>
        <p:spPr>
          <a:xfrm>
            <a:off x="8607951" y="5387784"/>
            <a:ext cx="2433098" cy="369332"/>
          </a:xfrm>
          <a:prstGeom prst="rect">
            <a:avLst/>
          </a:prstGeom>
          <a:noFill/>
        </p:spPr>
        <p:txBody>
          <a:bodyPr wrap="square" rtlCol="0">
            <a:spAutoFit/>
          </a:bodyPr>
          <a:lstStyle/>
          <a:p>
            <a:r>
              <a:rPr lang="en-US" altLang="ja-JP" b="1" dirty="0">
                <a:solidFill>
                  <a:srgbClr val="FF0000"/>
                </a:solidFill>
                <a:latin typeface="Meiryo UI" panose="020B0604030504040204" pitchFamily="50" charset="-128"/>
                <a:ea typeface="Meiryo UI" panose="020B0604030504040204" pitchFamily="50" charset="-128"/>
              </a:rPr>
              <a:t>2,000</a:t>
            </a:r>
            <a:r>
              <a:rPr kumimoji="1" lang="ja-JP" altLang="en-US" b="1" dirty="0">
                <a:solidFill>
                  <a:srgbClr val="FF0000"/>
                </a:solidFill>
                <a:latin typeface="Meiryo UI" panose="020B0604030504040204" pitchFamily="50" charset="-128"/>
                <a:ea typeface="Meiryo UI" panose="020B0604030504040204" pitchFamily="50" charset="-128"/>
              </a:rPr>
              <a:t>万投資</a:t>
            </a:r>
          </a:p>
        </p:txBody>
      </p:sp>
      <p:sp>
        <p:nvSpPr>
          <p:cNvPr id="8" name="楕円 7">
            <a:extLst>
              <a:ext uri="{FF2B5EF4-FFF2-40B4-BE49-F238E27FC236}">
                <a16:creationId xmlns:a16="http://schemas.microsoft.com/office/drawing/2014/main" id="{729DC368-7F4C-4A74-9AEA-86998698EE39}"/>
              </a:ext>
            </a:extLst>
          </p:cNvPr>
          <p:cNvSpPr/>
          <p:nvPr/>
        </p:nvSpPr>
        <p:spPr>
          <a:xfrm>
            <a:off x="9390490" y="4031311"/>
            <a:ext cx="1963310" cy="1221536"/>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rgbClr val="FF0000"/>
                </a:solidFill>
                <a:latin typeface="Meiryo UI" panose="020B0604030504040204" pitchFamily="50" charset="-128"/>
                <a:ea typeface="Meiryo UI" panose="020B0604030504040204" pitchFamily="50" charset="-128"/>
              </a:rPr>
              <a:t>リスク大</a:t>
            </a:r>
          </a:p>
        </p:txBody>
      </p:sp>
    </p:spTree>
    <p:extLst>
      <p:ext uri="{BB962C8B-B14F-4D97-AF65-F5344CB8AC3E}">
        <p14:creationId xmlns:p14="http://schemas.microsoft.com/office/powerpoint/2010/main" val="25595484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053BABA9-7666-4720-8519-76FFA52F7989}"/>
              </a:ext>
            </a:extLst>
          </p:cNvPr>
          <p:cNvPicPr>
            <a:picLocks noChangeAspect="1"/>
          </p:cNvPicPr>
          <p:nvPr/>
        </p:nvPicPr>
        <p:blipFill rotWithShape="1">
          <a:blip r:embed="rId2">
            <a:extLst>
              <a:ext uri="{28A0092B-C50C-407E-A947-70E740481C1C}">
                <a14:useLocalDpi xmlns:a14="http://schemas.microsoft.com/office/drawing/2010/main" val="0"/>
              </a:ext>
            </a:extLst>
          </a:blip>
          <a:srcRect l="53662" t="88348" r="20758" b="7942"/>
          <a:stretch/>
        </p:blipFill>
        <p:spPr>
          <a:xfrm>
            <a:off x="838200" y="365125"/>
            <a:ext cx="10587824" cy="1020590"/>
          </a:xfrm>
          <a:prstGeom prst="rect">
            <a:avLst/>
          </a:prstGeom>
        </p:spPr>
      </p:pic>
      <p:sp>
        <p:nvSpPr>
          <p:cNvPr id="9" name="タイトル 8">
            <a:extLst>
              <a:ext uri="{FF2B5EF4-FFF2-40B4-BE49-F238E27FC236}">
                <a16:creationId xmlns:a16="http://schemas.microsoft.com/office/drawing/2014/main" id="{631EBC59-0630-4F4E-9DBB-9D7D611CF623}"/>
              </a:ext>
            </a:extLst>
          </p:cNvPr>
          <p:cNvSpPr>
            <a:spLocks noGrp="1"/>
          </p:cNvSpPr>
          <p:nvPr>
            <p:ph type="title"/>
          </p:nvPr>
        </p:nvSpPr>
        <p:spPr>
          <a:xfrm>
            <a:off x="838200" y="365125"/>
            <a:ext cx="10515600" cy="1020589"/>
          </a:xfrm>
        </p:spPr>
        <p:txBody>
          <a:bodyPr>
            <a:normAutofit/>
          </a:bodyPr>
          <a:lstStyle/>
          <a:p>
            <a:r>
              <a:rPr lang="ja-JP" altLang="en-US" sz="3200" dirty="0">
                <a:latin typeface="Meiryo UI" panose="020B0604030504040204" pitchFamily="50" charset="-128"/>
                <a:ea typeface="Meiryo UI" panose="020B0604030504040204" pitchFamily="50" charset="-128"/>
              </a:rPr>
              <a:t>　　</a:t>
            </a:r>
            <a:r>
              <a:rPr lang="ja-JP" altLang="en-US" sz="2800" dirty="0">
                <a:latin typeface="Meiryo UI" panose="020B0604030504040204" pitchFamily="50" charset="-128"/>
                <a:ea typeface="Meiryo UI" panose="020B0604030504040204" pitchFamily="50" charset="-128"/>
              </a:rPr>
              <a:t>　クラウドファンディングで見えた未来のマーケティング活動</a:t>
            </a:r>
            <a:endParaRPr lang="ja-JP" altLang="en-US" sz="3200" dirty="0">
              <a:latin typeface="Meiryo UI" panose="020B0604030504040204" pitchFamily="50" charset="-128"/>
              <a:ea typeface="Meiryo UI" panose="020B0604030504040204" pitchFamily="50" charset="-128"/>
            </a:endParaRPr>
          </a:p>
        </p:txBody>
      </p:sp>
      <p:pic>
        <p:nvPicPr>
          <p:cNvPr id="11" name="図 10">
            <a:extLst>
              <a:ext uri="{FF2B5EF4-FFF2-40B4-BE49-F238E27FC236}">
                <a16:creationId xmlns:a16="http://schemas.microsoft.com/office/drawing/2014/main" id="{B6845ED9-CC0C-4C0F-83AE-96EF6A42AF41}"/>
              </a:ext>
            </a:extLst>
          </p:cNvPr>
          <p:cNvPicPr>
            <a:picLocks noChangeAspect="1"/>
          </p:cNvPicPr>
          <p:nvPr/>
        </p:nvPicPr>
        <p:blipFill rotWithShape="1">
          <a:blip r:embed="rId3">
            <a:extLst>
              <a:ext uri="{28A0092B-C50C-407E-A947-70E740481C1C}">
                <a14:useLocalDpi xmlns:a14="http://schemas.microsoft.com/office/drawing/2010/main" val="0"/>
              </a:ext>
            </a:extLst>
          </a:blip>
          <a:srcRect l="55466" t="62609" r="10591" b="28580"/>
          <a:stretch/>
        </p:blipFill>
        <p:spPr>
          <a:xfrm>
            <a:off x="9469183" y="519934"/>
            <a:ext cx="1936458" cy="710970"/>
          </a:xfrm>
          <a:prstGeom prst="rect">
            <a:avLst/>
          </a:prstGeom>
        </p:spPr>
      </p:pic>
      <p:graphicFrame>
        <p:nvGraphicFramePr>
          <p:cNvPr id="2" name="コンテンツ プレースホルダー 1">
            <a:extLst>
              <a:ext uri="{FF2B5EF4-FFF2-40B4-BE49-F238E27FC236}">
                <a16:creationId xmlns:a16="http://schemas.microsoft.com/office/drawing/2014/main" id="{AFF9E245-8938-442E-A4A9-0036E1D17811}"/>
              </a:ext>
            </a:extLst>
          </p:cNvPr>
          <p:cNvGraphicFramePr>
            <a:graphicFrameLocks noGrp="1"/>
          </p:cNvGraphicFramePr>
          <p:nvPr>
            <p:ph idx="1"/>
            <p:extLst>
              <p:ext uri="{D42A27DB-BD31-4B8C-83A1-F6EECF244321}">
                <p14:modId xmlns:p14="http://schemas.microsoft.com/office/powerpoint/2010/main" val="2842005311"/>
              </p:ext>
            </p:extLst>
          </p:nvPr>
        </p:nvGraphicFramePr>
        <p:xfrm>
          <a:off x="838200" y="1825625"/>
          <a:ext cx="10515600" cy="47898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テキスト ボックス 2">
            <a:extLst>
              <a:ext uri="{FF2B5EF4-FFF2-40B4-BE49-F238E27FC236}">
                <a16:creationId xmlns:a16="http://schemas.microsoft.com/office/drawing/2014/main" id="{A2CF042A-7A5A-4445-B584-4290D2B877C4}"/>
              </a:ext>
            </a:extLst>
          </p:cNvPr>
          <p:cNvSpPr txBox="1"/>
          <p:nvPr/>
        </p:nvSpPr>
        <p:spPr>
          <a:xfrm>
            <a:off x="4890052" y="5057029"/>
            <a:ext cx="2186609" cy="923330"/>
          </a:xfrm>
          <a:prstGeom prst="rect">
            <a:avLst/>
          </a:prstGeom>
          <a:noFill/>
        </p:spPr>
        <p:txBody>
          <a:bodyPr wrap="square" rtlCol="0">
            <a:spAutoFit/>
          </a:bodyPr>
          <a:lstStyle/>
          <a:p>
            <a:r>
              <a:rPr kumimoji="1" lang="ja-JP" altLang="en-US" dirty="0"/>
              <a:t>関係性構築</a:t>
            </a:r>
            <a:endParaRPr kumimoji="1" lang="en-US" altLang="ja-JP" dirty="0"/>
          </a:p>
          <a:p>
            <a:r>
              <a:rPr lang="en-US" altLang="ja-JP" dirty="0">
                <a:solidFill>
                  <a:srgbClr val="FF0000"/>
                </a:solidFill>
              </a:rPr>
              <a:t>YouTube</a:t>
            </a:r>
            <a:r>
              <a:rPr lang="ja-JP" altLang="en-US" dirty="0">
                <a:solidFill>
                  <a:srgbClr val="FF0000"/>
                </a:solidFill>
              </a:rPr>
              <a:t>配信</a:t>
            </a:r>
            <a:endParaRPr lang="en-US" altLang="ja-JP" dirty="0">
              <a:solidFill>
                <a:srgbClr val="FF0000"/>
              </a:solidFill>
            </a:endParaRPr>
          </a:p>
          <a:p>
            <a:r>
              <a:rPr kumimoji="1" lang="ja-JP" altLang="en-US" dirty="0">
                <a:solidFill>
                  <a:srgbClr val="FF0000"/>
                </a:solidFill>
              </a:rPr>
              <a:t>メール</a:t>
            </a:r>
          </a:p>
        </p:txBody>
      </p:sp>
      <p:sp>
        <p:nvSpPr>
          <p:cNvPr id="8" name="テキスト ボックス 7">
            <a:extLst>
              <a:ext uri="{FF2B5EF4-FFF2-40B4-BE49-F238E27FC236}">
                <a16:creationId xmlns:a16="http://schemas.microsoft.com/office/drawing/2014/main" id="{BF895C18-74A0-4A83-A3FB-8D5D3CCC5D82}"/>
              </a:ext>
            </a:extLst>
          </p:cNvPr>
          <p:cNvSpPr txBox="1"/>
          <p:nvPr/>
        </p:nvSpPr>
        <p:spPr>
          <a:xfrm>
            <a:off x="8615903" y="5451394"/>
            <a:ext cx="2433098" cy="461665"/>
          </a:xfrm>
          <a:prstGeom prst="rect">
            <a:avLst/>
          </a:prstGeom>
          <a:noFill/>
        </p:spPr>
        <p:txBody>
          <a:bodyPr wrap="square" rtlCol="0">
            <a:spAutoFit/>
          </a:bodyPr>
          <a:lstStyle/>
          <a:p>
            <a:r>
              <a:rPr lang="en-US" altLang="ja-JP" sz="2400" b="1" dirty="0">
                <a:solidFill>
                  <a:srgbClr val="FF0000"/>
                </a:solidFill>
                <a:latin typeface="Meiryo UI" panose="020B0604030504040204" pitchFamily="50" charset="-128"/>
                <a:ea typeface="Meiryo UI" panose="020B0604030504040204" pitchFamily="50" charset="-128"/>
              </a:rPr>
              <a:t>2,000</a:t>
            </a:r>
            <a:r>
              <a:rPr kumimoji="1" lang="ja-JP" altLang="en-US" sz="2400" b="1" dirty="0">
                <a:solidFill>
                  <a:srgbClr val="FF0000"/>
                </a:solidFill>
                <a:latin typeface="Meiryo UI" panose="020B0604030504040204" pitchFamily="50" charset="-128"/>
                <a:ea typeface="Meiryo UI" panose="020B0604030504040204" pitchFamily="50" charset="-128"/>
              </a:rPr>
              <a:t>万投資</a:t>
            </a:r>
          </a:p>
        </p:txBody>
      </p:sp>
      <p:sp>
        <p:nvSpPr>
          <p:cNvPr id="10" name="テキスト ボックス 9">
            <a:extLst>
              <a:ext uri="{FF2B5EF4-FFF2-40B4-BE49-F238E27FC236}">
                <a16:creationId xmlns:a16="http://schemas.microsoft.com/office/drawing/2014/main" id="{B891735E-9EAA-4039-8498-1218C5C6FFBD}"/>
              </a:ext>
            </a:extLst>
          </p:cNvPr>
          <p:cNvSpPr txBox="1"/>
          <p:nvPr/>
        </p:nvSpPr>
        <p:spPr>
          <a:xfrm>
            <a:off x="9925879" y="3167390"/>
            <a:ext cx="1023067" cy="523220"/>
          </a:xfrm>
          <a:prstGeom prst="rect">
            <a:avLst/>
          </a:prstGeom>
          <a:noFill/>
        </p:spPr>
        <p:txBody>
          <a:bodyPr wrap="square" rtlCol="0">
            <a:spAutoFit/>
          </a:bodyPr>
          <a:lstStyle/>
          <a:p>
            <a:r>
              <a:rPr kumimoji="1" lang="en-US" altLang="ja-JP" sz="2800" b="1" dirty="0">
                <a:solidFill>
                  <a:srgbClr val="FF0000"/>
                </a:solidFill>
                <a:latin typeface="Meiryo UI" panose="020B0604030504040204" pitchFamily="50" charset="-128"/>
                <a:ea typeface="Meiryo UI" panose="020B0604030504040204" pitchFamily="50" charset="-128"/>
              </a:rPr>
              <a:t>0</a:t>
            </a:r>
            <a:r>
              <a:rPr kumimoji="1" lang="ja-JP" altLang="en-US" sz="2800" b="1" dirty="0">
                <a:solidFill>
                  <a:srgbClr val="FF0000"/>
                </a:solidFill>
                <a:latin typeface="Meiryo UI" panose="020B0604030504040204" pitchFamily="50" charset="-128"/>
                <a:ea typeface="Meiryo UI" panose="020B0604030504040204" pitchFamily="50" charset="-128"/>
              </a:rPr>
              <a:t>円</a:t>
            </a:r>
          </a:p>
        </p:txBody>
      </p:sp>
      <p:sp>
        <p:nvSpPr>
          <p:cNvPr id="12" name="テキスト ボックス 11">
            <a:extLst>
              <a:ext uri="{FF2B5EF4-FFF2-40B4-BE49-F238E27FC236}">
                <a16:creationId xmlns:a16="http://schemas.microsoft.com/office/drawing/2014/main" id="{D1B476B1-6B7D-474D-BFC4-78999F58DA2E}"/>
              </a:ext>
            </a:extLst>
          </p:cNvPr>
          <p:cNvSpPr txBox="1"/>
          <p:nvPr/>
        </p:nvSpPr>
        <p:spPr>
          <a:xfrm>
            <a:off x="7677648" y="2026080"/>
            <a:ext cx="1291422" cy="523220"/>
          </a:xfrm>
          <a:prstGeom prst="rect">
            <a:avLst/>
          </a:prstGeom>
          <a:noFill/>
        </p:spPr>
        <p:txBody>
          <a:bodyPr wrap="square" rtlCol="0">
            <a:spAutoFit/>
          </a:bodyPr>
          <a:lstStyle/>
          <a:p>
            <a:r>
              <a:rPr kumimoji="1" lang="en-US" altLang="ja-JP" sz="2800" b="1" dirty="0">
                <a:solidFill>
                  <a:srgbClr val="FF0000"/>
                </a:solidFill>
                <a:latin typeface="Meiryo UI" panose="020B0604030504040204" pitchFamily="50" charset="-128"/>
                <a:ea typeface="Meiryo UI" panose="020B0604030504040204" pitchFamily="50" charset="-128"/>
              </a:rPr>
              <a:t>0</a:t>
            </a:r>
            <a:r>
              <a:rPr kumimoji="1" lang="ja-JP" altLang="en-US" sz="2800" b="1" dirty="0">
                <a:solidFill>
                  <a:srgbClr val="FF0000"/>
                </a:solidFill>
                <a:latin typeface="Meiryo UI" panose="020B0604030504040204" pitchFamily="50" charset="-128"/>
                <a:ea typeface="Meiryo UI" panose="020B0604030504040204" pitchFamily="50" charset="-128"/>
              </a:rPr>
              <a:t>円</a:t>
            </a:r>
          </a:p>
        </p:txBody>
      </p:sp>
      <p:sp>
        <p:nvSpPr>
          <p:cNvPr id="14" name="テキスト ボックス 13">
            <a:extLst>
              <a:ext uri="{FF2B5EF4-FFF2-40B4-BE49-F238E27FC236}">
                <a16:creationId xmlns:a16="http://schemas.microsoft.com/office/drawing/2014/main" id="{59A104B8-499B-4C5D-B20F-17B3DC341962}"/>
              </a:ext>
            </a:extLst>
          </p:cNvPr>
          <p:cNvSpPr txBox="1"/>
          <p:nvPr/>
        </p:nvSpPr>
        <p:spPr>
          <a:xfrm>
            <a:off x="6774512" y="6412700"/>
            <a:ext cx="2529840" cy="369332"/>
          </a:xfrm>
          <a:prstGeom prst="rect">
            <a:avLst/>
          </a:prstGeom>
          <a:noFill/>
        </p:spPr>
        <p:txBody>
          <a:bodyPr wrap="square" rtlCol="0">
            <a:spAutoFit/>
          </a:bodyPr>
          <a:lstStyle/>
          <a:p>
            <a:r>
              <a:rPr kumimoji="1" lang="ja-JP" altLang="en-US" dirty="0">
                <a:solidFill>
                  <a:srgbClr val="FF0000"/>
                </a:solidFill>
                <a:latin typeface="Meiryo UI" panose="020B0604030504040204" pitchFamily="50" charset="-128"/>
                <a:ea typeface="Meiryo UI" panose="020B0604030504040204" pitchFamily="50" charset="-128"/>
              </a:rPr>
              <a:t>共感者と一緒に創る</a:t>
            </a:r>
            <a:endParaRPr kumimoji="1" lang="en-US" altLang="ja-JP" dirty="0">
              <a:solidFill>
                <a:srgbClr val="FF000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8192528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053BABA9-7666-4720-8519-76FFA52F7989}"/>
              </a:ext>
            </a:extLst>
          </p:cNvPr>
          <p:cNvPicPr>
            <a:picLocks noChangeAspect="1"/>
          </p:cNvPicPr>
          <p:nvPr/>
        </p:nvPicPr>
        <p:blipFill rotWithShape="1">
          <a:blip r:embed="rId2">
            <a:extLst>
              <a:ext uri="{28A0092B-C50C-407E-A947-70E740481C1C}">
                <a14:useLocalDpi xmlns:a14="http://schemas.microsoft.com/office/drawing/2010/main" val="0"/>
              </a:ext>
            </a:extLst>
          </a:blip>
          <a:srcRect l="53662" t="88348" r="20758" b="7942"/>
          <a:stretch/>
        </p:blipFill>
        <p:spPr>
          <a:xfrm>
            <a:off x="838200" y="365125"/>
            <a:ext cx="10587824" cy="1020590"/>
          </a:xfrm>
          <a:prstGeom prst="rect">
            <a:avLst/>
          </a:prstGeom>
        </p:spPr>
      </p:pic>
      <p:sp>
        <p:nvSpPr>
          <p:cNvPr id="9" name="タイトル 8">
            <a:extLst>
              <a:ext uri="{FF2B5EF4-FFF2-40B4-BE49-F238E27FC236}">
                <a16:creationId xmlns:a16="http://schemas.microsoft.com/office/drawing/2014/main" id="{631EBC59-0630-4F4E-9DBB-9D7D611CF623}"/>
              </a:ext>
            </a:extLst>
          </p:cNvPr>
          <p:cNvSpPr>
            <a:spLocks noGrp="1"/>
          </p:cNvSpPr>
          <p:nvPr>
            <p:ph type="title"/>
          </p:nvPr>
        </p:nvSpPr>
        <p:spPr>
          <a:xfrm>
            <a:off x="838200" y="365125"/>
            <a:ext cx="10515600" cy="1020589"/>
          </a:xfrm>
        </p:spPr>
        <p:txBody>
          <a:bodyPr>
            <a:normAutofit/>
          </a:bodyPr>
          <a:lstStyle/>
          <a:p>
            <a:r>
              <a:rPr lang="ja-JP" altLang="en-US" sz="3200" dirty="0">
                <a:latin typeface="Meiryo UI" panose="020B0604030504040204" pitchFamily="50" charset="-128"/>
                <a:ea typeface="Meiryo UI" panose="020B0604030504040204" pitchFamily="50" charset="-128"/>
              </a:rPr>
              <a:t>　　　　　　　　　　　　　共感型購入</a:t>
            </a:r>
          </a:p>
        </p:txBody>
      </p:sp>
      <p:pic>
        <p:nvPicPr>
          <p:cNvPr id="11" name="図 10">
            <a:extLst>
              <a:ext uri="{FF2B5EF4-FFF2-40B4-BE49-F238E27FC236}">
                <a16:creationId xmlns:a16="http://schemas.microsoft.com/office/drawing/2014/main" id="{B6845ED9-CC0C-4C0F-83AE-96EF6A42AF41}"/>
              </a:ext>
            </a:extLst>
          </p:cNvPr>
          <p:cNvPicPr>
            <a:picLocks noChangeAspect="1"/>
          </p:cNvPicPr>
          <p:nvPr/>
        </p:nvPicPr>
        <p:blipFill rotWithShape="1">
          <a:blip r:embed="rId3">
            <a:extLst>
              <a:ext uri="{28A0092B-C50C-407E-A947-70E740481C1C}">
                <a14:useLocalDpi xmlns:a14="http://schemas.microsoft.com/office/drawing/2010/main" val="0"/>
              </a:ext>
            </a:extLst>
          </a:blip>
          <a:srcRect l="55466" t="62609" r="10591" b="28580"/>
          <a:stretch/>
        </p:blipFill>
        <p:spPr>
          <a:xfrm>
            <a:off x="9151951" y="615014"/>
            <a:ext cx="2099144" cy="770700"/>
          </a:xfrm>
          <a:prstGeom prst="rect">
            <a:avLst/>
          </a:prstGeom>
        </p:spPr>
      </p:pic>
      <p:pic>
        <p:nvPicPr>
          <p:cNvPr id="10" name="コンテンツ プレースホルダー 9">
            <a:extLst>
              <a:ext uri="{FF2B5EF4-FFF2-40B4-BE49-F238E27FC236}">
                <a16:creationId xmlns:a16="http://schemas.microsoft.com/office/drawing/2014/main" id="{8C67B4D6-1A3F-4A3A-B3F9-B89AB150DA03}"/>
              </a:ext>
            </a:extLst>
          </p:cNvPr>
          <p:cNvPicPr>
            <a:picLocks noGrp="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368949" y="1588473"/>
            <a:ext cx="9454101" cy="5269527"/>
          </a:xfrm>
          <a:prstGeom prst="rect">
            <a:avLst/>
          </a:prstGeom>
          <a:noFill/>
          <a:ln>
            <a:noFill/>
          </a:ln>
        </p:spPr>
      </p:pic>
    </p:spTree>
    <p:extLst>
      <p:ext uri="{BB962C8B-B14F-4D97-AF65-F5344CB8AC3E}">
        <p14:creationId xmlns:p14="http://schemas.microsoft.com/office/powerpoint/2010/main" val="35022081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053BABA9-7666-4720-8519-76FFA52F7989}"/>
              </a:ext>
            </a:extLst>
          </p:cNvPr>
          <p:cNvPicPr>
            <a:picLocks noChangeAspect="1"/>
          </p:cNvPicPr>
          <p:nvPr/>
        </p:nvPicPr>
        <p:blipFill rotWithShape="1">
          <a:blip r:embed="rId2">
            <a:extLst>
              <a:ext uri="{28A0092B-C50C-407E-A947-70E740481C1C}">
                <a14:useLocalDpi xmlns:a14="http://schemas.microsoft.com/office/drawing/2010/main" val="0"/>
              </a:ext>
            </a:extLst>
          </a:blip>
          <a:srcRect l="53662" t="88348" r="20758" b="7942"/>
          <a:stretch/>
        </p:blipFill>
        <p:spPr>
          <a:xfrm>
            <a:off x="838200" y="365125"/>
            <a:ext cx="10587824" cy="1020590"/>
          </a:xfrm>
          <a:prstGeom prst="rect">
            <a:avLst/>
          </a:prstGeom>
        </p:spPr>
      </p:pic>
      <p:sp>
        <p:nvSpPr>
          <p:cNvPr id="9" name="タイトル 8">
            <a:extLst>
              <a:ext uri="{FF2B5EF4-FFF2-40B4-BE49-F238E27FC236}">
                <a16:creationId xmlns:a16="http://schemas.microsoft.com/office/drawing/2014/main" id="{631EBC59-0630-4F4E-9DBB-9D7D611CF623}"/>
              </a:ext>
            </a:extLst>
          </p:cNvPr>
          <p:cNvSpPr>
            <a:spLocks noGrp="1"/>
          </p:cNvSpPr>
          <p:nvPr>
            <p:ph type="title"/>
          </p:nvPr>
        </p:nvSpPr>
        <p:spPr>
          <a:xfrm>
            <a:off x="838200" y="365125"/>
            <a:ext cx="10515600" cy="1020589"/>
          </a:xfrm>
        </p:spPr>
        <p:txBody>
          <a:bodyPr>
            <a:normAutofit/>
          </a:bodyPr>
          <a:lstStyle/>
          <a:p>
            <a:r>
              <a:rPr lang="ja-JP" altLang="en-US" sz="3200" dirty="0">
                <a:latin typeface="Meiryo UI" panose="020B0604030504040204" pitchFamily="50" charset="-128"/>
                <a:ea typeface="Meiryo UI" panose="020B0604030504040204" pitchFamily="50" charset="-128"/>
              </a:rPr>
              <a:t>　　　　　　　　　　　　　テストマーケティング</a:t>
            </a:r>
          </a:p>
        </p:txBody>
      </p:sp>
      <p:pic>
        <p:nvPicPr>
          <p:cNvPr id="11" name="図 10">
            <a:extLst>
              <a:ext uri="{FF2B5EF4-FFF2-40B4-BE49-F238E27FC236}">
                <a16:creationId xmlns:a16="http://schemas.microsoft.com/office/drawing/2014/main" id="{B6845ED9-CC0C-4C0F-83AE-96EF6A42AF41}"/>
              </a:ext>
            </a:extLst>
          </p:cNvPr>
          <p:cNvPicPr>
            <a:picLocks noChangeAspect="1"/>
          </p:cNvPicPr>
          <p:nvPr/>
        </p:nvPicPr>
        <p:blipFill rotWithShape="1">
          <a:blip r:embed="rId3">
            <a:extLst>
              <a:ext uri="{28A0092B-C50C-407E-A947-70E740481C1C}">
                <a14:useLocalDpi xmlns:a14="http://schemas.microsoft.com/office/drawing/2010/main" val="0"/>
              </a:ext>
            </a:extLst>
          </a:blip>
          <a:srcRect l="55466" t="62609" r="10591" b="28580"/>
          <a:stretch/>
        </p:blipFill>
        <p:spPr>
          <a:xfrm>
            <a:off x="9151951" y="615014"/>
            <a:ext cx="2099144" cy="770700"/>
          </a:xfrm>
          <a:prstGeom prst="rect">
            <a:avLst/>
          </a:prstGeom>
        </p:spPr>
      </p:pic>
      <p:pic>
        <p:nvPicPr>
          <p:cNvPr id="8" name="図 7">
            <a:extLst>
              <a:ext uri="{FF2B5EF4-FFF2-40B4-BE49-F238E27FC236}">
                <a16:creationId xmlns:a16="http://schemas.microsoft.com/office/drawing/2014/main" id="{8DDBF94E-2FF1-4253-9D12-DEC28C636E8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38200" y="1755285"/>
            <a:ext cx="3928538" cy="2452908"/>
          </a:xfrm>
          <a:prstGeom prst="rect">
            <a:avLst/>
          </a:prstGeom>
          <a:noFill/>
          <a:ln>
            <a:noFill/>
          </a:ln>
        </p:spPr>
      </p:pic>
      <p:pic>
        <p:nvPicPr>
          <p:cNvPr id="2050" name="Picture 2">
            <a:extLst>
              <a:ext uri="{FF2B5EF4-FFF2-40B4-BE49-F238E27FC236}">
                <a16:creationId xmlns:a16="http://schemas.microsoft.com/office/drawing/2014/main" id="{55240A38-87C1-4224-B130-983D264B49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4474758"/>
            <a:ext cx="3928538" cy="2209803"/>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09FE660A-FD71-4AB4-AB49-904883F8BA0D}"/>
              </a:ext>
            </a:extLst>
          </p:cNvPr>
          <p:cNvSpPr txBox="1"/>
          <p:nvPr/>
        </p:nvSpPr>
        <p:spPr>
          <a:xfrm>
            <a:off x="5621572" y="1755285"/>
            <a:ext cx="5804452" cy="4524315"/>
          </a:xfrm>
          <a:prstGeom prst="rect">
            <a:avLst/>
          </a:prstGeom>
          <a:noFill/>
        </p:spPr>
        <p:txBody>
          <a:bodyPr wrap="square" rtlCol="0">
            <a:spAutoFit/>
          </a:bodyPr>
          <a:lstStyle/>
          <a:p>
            <a:r>
              <a:rPr lang="en-US" altLang="ja-JP" b="1" dirty="0">
                <a:latin typeface="Meiryo UI" panose="020B0604030504040204" pitchFamily="50" charset="-128"/>
                <a:ea typeface="Meiryo UI" panose="020B0604030504040204" pitchFamily="50" charset="-128"/>
              </a:rPr>
              <a:t>【</a:t>
            </a:r>
            <a:r>
              <a:rPr lang="ja-JP" altLang="en-US" b="1" dirty="0">
                <a:latin typeface="Meiryo UI" panose="020B0604030504040204" pitchFamily="50" charset="-128"/>
                <a:ea typeface="Meiryo UI" panose="020B0604030504040204" pitchFamily="50" charset="-128"/>
              </a:rPr>
              <a:t>お客さんの声</a:t>
            </a:r>
            <a:r>
              <a:rPr lang="en-US" altLang="ja-JP" b="1" dirty="0">
                <a:latin typeface="Meiryo UI" panose="020B0604030504040204" pitchFamily="50" charset="-128"/>
                <a:ea typeface="Meiryo UI" panose="020B0604030504040204" pitchFamily="50" charset="-128"/>
              </a:rPr>
              <a:t>】</a:t>
            </a:r>
            <a:endParaRPr kumimoji="1" lang="en-US" altLang="ja-JP" b="1" dirty="0">
              <a:latin typeface="Meiryo UI" panose="020B0604030504040204" pitchFamily="50" charset="-128"/>
              <a:ea typeface="Meiryo UI" panose="020B0604030504040204" pitchFamily="50" charset="-128"/>
            </a:endParaRPr>
          </a:p>
          <a:p>
            <a:r>
              <a:rPr lang="en-US" altLang="ja-JP" sz="1800" dirty="0">
                <a:solidFill>
                  <a:srgbClr val="4D4A4A"/>
                </a:solidFill>
                <a:effectLst/>
                <a:latin typeface="Meiryo UI" panose="020B0604030504040204" pitchFamily="50" charset="-128"/>
                <a:ea typeface="ＭＳ Ｐゴシック" panose="020B0600070205080204" pitchFamily="50" charset="-128"/>
                <a:cs typeface="Helvetica" panose="020B0604020202020204" pitchFamily="34" charset="0"/>
              </a:rPr>
              <a:t>C</a:t>
            </a:r>
            <a:r>
              <a:rPr lang="ja-JP" altLang="ja-JP" sz="1800" dirty="0">
                <a:solidFill>
                  <a:srgbClr val="4D4A4A"/>
                </a:solidFill>
                <a:effectLst/>
                <a:latin typeface="ＭＳ Ｐゴシック" panose="020B0600070205080204" pitchFamily="50" charset="-128"/>
                <a:ea typeface="Meiryo UI" panose="020B0604030504040204" pitchFamily="50" charset="-128"/>
                <a:cs typeface="Helvetica" panose="020B0604020202020204" pitchFamily="34" charset="0"/>
              </a:rPr>
              <a:t>さん　本日、焼栗が届きました。</a:t>
            </a:r>
            <a:br>
              <a:rPr lang="en-US" altLang="ja-JP" sz="1800" dirty="0">
                <a:solidFill>
                  <a:srgbClr val="4D4A4A"/>
                </a:solidFill>
                <a:effectLst/>
                <a:latin typeface="Meiryo UI" panose="020B0604030504040204" pitchFamily="50" charset="-128"/>
                <a:ea typeface="ＭＳ Ｐゴシック" panose="020B0600070205080204" pitchFamily="50" charset="-128"/>
                <a:cs typeface="Helvetica" panose="020B0604020202020204" pitchFamily="34" charset="0"/>
              </a:rPr>
            </a:br>
            <a:r>
              <a:rPr lang="ja-JP" altLang="ja-JP" sz="1800" dirty="0">
                <a:solidFill>
                  <a:srgbClr val="4D4A4A"/>
                </a:solidFill>
                <a:effectLst/>
                <a:latin typeface="ＭＳ Ｐゴシック" panose="020B0600070205080204" pitchFamily="50" charset="-128"/>
                <a:ea typeface="Meiryo UI" panose="020B0604030504040204" pitchFamily="50" charset="-128"/>
                <a:cs typeface="Helvetica" panose="020B0604020202020204" pitchFamily="34" charset="0"/>
              </a:rPr>
              <a:t>さっそくチンしていただきましたが、ホクホクでじんわり深く甘い最高の焼栗でした。届いたばかりでまだたくさんあるのに、もう食べ終えてしまうのが惜しいと思ってしまっています。来年も機会があれば買いたいです。</a:t>
            </a:r>
            <a:br>
              <a:rPr lang="en-US" altLang="ja-JP" sz="1800" dirty="0">
                <a:solidFill>
                  <a:srgbClr val="4D4A4A"/>
                </a:solidFill>
                <a:effectLst/>
                <a:latin typeface="Meiryo UI" panose="020B0604030504040204" pitchFamily="50" charset="-128"/>
                <a:ea typeface="ＭＳ Ｐゴシック" panose="020B0600070205080204" pitchFamily="50" charset="-128"/>
                <a:cs typeface="Helvetica" panose="020B0604020202020204" pitchFamily="34" charset="0"/>
              </a:rPr>
            </a:br>
            <a:r>
              <a:rPr lang="ja-JP" altLang="ja-JP" sz="1800" dirty="0">
                <a:solidFill>
                  <a:srgbClr val="4D4A4A"/>
                </a:solidFill>
                <a:effectLst/>
                <a:latin typeface="ＭＳ Ｐゴシック" panose="020B0600070205080204" pitchFamily="50" charset="-128"/>
                <a:ea typeface="Meiryo UI" panose="020B0604030504040204" pitchFamily="50" charset="-128"/>
                <a:cs typeface="Helvetica" panose="020B0604020202020204" pitchFamily="34" charset="0"/>
              </a:rPr>
              <a:t>時世が落ち着いたら石畳にも行ってみたいと思います。美味しい焼栗をありがとうございました。</a:t>
            </a:r>
            <a:endParaRPr lang="ja-JP"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kumimoji="1" lang="ja-JP" altLang="en-US" dirty="0"/>
          </a:p>
        </p:txBody>
      </p:sp>
      <p:sp>
        <p:nvSpPr>
          <p:cNvPr id="13" name="テキスト ボックス 12">
            <a:extLst>
              <a:ext uri="{FF2B5EF4-FFF2-40B4-BE49-F238E27FC236}">
                <a16:creationId xmlns:a16="http://schemas.microsoft.com/office/drawing/2014/main" id="{EC426FF0-A916-4BEE-9A78-10A2D985E5B9}"/>
              </a:ext>
            </a:extLst>
          </p:cNvPr>
          <p:cNvSpPr txBox="1"/>
          <p:nvPr/>
        </p:nvSpPr>
        <p:spPr>
          <a:xfrm>
            <a:off x="5621572" y="4234212"/>
            <a:ext cx="5804452" cy="4524315"/>
          </a:xfrm>
          <a:prstGeom prst="rect">
            <a:avLst/>
          </a:prstGeom>
          <a:noFill/>
        </p:spPr>
        <p:txBody>
          <a:bodyPr wrap="square" rtlCol="0">
            <a:spAutoFit/>
          </a:bodyPr>
          <a:lstStyle/>
          <a:p>
            <a:endParaRPr kumimoji="1" lang="en-US" altLang="ja-JP" b="1" dirty="0">
              <a:latin typeface="Meiryo UI" panose="020B0604030504040204" pitchFamily="50" charset="-128"/>
              <a:ea typeface="Meiryo UI" panose="020B0604030504040204" pitchFamily="50" charset="-128"/>
            </a:endParaRPr>
          </a:p>
          <a:p>
            <a:r>
              <a:rPr kumimoji="1" lang="en-US" altLang="ja-JP" b="1" dirty="0">
                <a:latin typeface="Meiryo UI" panose="020B0604030504040204" pitchFamily="50" charset="-128"/>
                <a:ea typeface="Meiryo UI" panose="020B0604030504040204" pitchFamily="50" charset="-128"/>
              </a:rPr>
              <a:t>【</a:t>
            </a:r>
            <a:r>
              <a:rPr kumimoji="1" lang="ja-JP" altLang="en-US" b="1" dirty="0">
                <a:latin typeface="Meiryo UI" panose="020B0604030504040204" pitchFamily="50" charset="-128"/>
                <a:ea typeface="Meiryo UI" panose="020B0604030504040204" pitchFamily="50" charset="-128"/>
              </a:rPr>
              <a:t>お客さんの声</a:t>
            </a:r>
            <a:r>
              <a:rPr kumimoji="1" lang="en-US" altLang="ja-JP" b="1" dirty="0">
                <a:latin typeface="Meiryo UI" panose="020B0604030504040204" pitchFamily="50" charset="-128"/>
                <a:ea typeface="Meiryo UI" panose="020B0604030504040204" pitchFamily="50" charset="-128"/>
              </a:rPr>
              <a:t>】</a:t>
            </a:r>
          </a:p>
          <a:p>
            <a:r>
              <a:rPr lang="en-US" altLang="ja-JP" sz="1800" dirty="0">
                <a:solidFill>
                  <a:srgbClr val="4D4A4A"/>
                </a:solidFill>
                <a:effectLst/>
                <a:latin typeface="Meiryo UI" panose="020B0604030504040204" pitchFamily="50" charset="-128"/>
                <a:ea typeface="ＭＳ Ｐゴシック" panose="020B0600070205080204" pitchFamily="50" charset="-128"/>
                <a:cs typeface="Helvetica" panose="020B0604020202020204" pitchFamily="34" charset="0"/>
              </a:rPr>
              <a:t>H</a:t>
            </a:r>
            <a:r>
              <a:rPr lang="ja-JP" altLang="ja-JP" sz="1800" dirty="0">
                <a:solidFill>
                  <a:srgbClr val="4D4A4A"/>
                </a:solidFill>
                <a:effectLst/>
                <a:latin typeface="ＭＳ Ｐゴシック" panose="020B0600070205080204" pitchFamily="50" charset="-128"/>
                <a:ea typeface="Meiryo UI" panose="020B0604030504040204" pitchFamily="50" charset="-128"/>
                <a:cs typeface="Helvetica" panose="020B0604020202020204" pitchFamily="34" charset="0"/>
              </a:rPr>
              <a:t>さん（女性）　本日、マロンパイが届きました。今まで食べたスイーツの中で、このマロンパイが一番！と断言できるほどの美味しさでした。本当に本当に美味しかったです！</a:t>
            </a:r>
            <a:br>
              <a:rPr lang="en-US" altLang="ja-JP" sz="1800" dirty="0">
                <a:solidFill>
                  <a:srgbClr val="4D4A4A"/>
                </a:solidFill>
                <a:effectLst/>
                <a:latin typeface="Meiryo UI" panose="020B0604030504040204" pitchFamily="50" charset="-128"/>
                <a:ea typeface="ＭＳ Ｐゴシック" panose="020B0600070205080204" pitchFamily="50" charset="-128"/>
                <a:cs typeface="Helvetica" panose="020B0604020202020204" pitchFamily="34" charset="0"/>
              </a:rPr>
            </a:br>
            <a:r>
              <a:rPr lang="ja-JP" altLang="ja-JP" sz="1800" dirty="0">
                <a:solidFill>
                  <a:srgbClr val="4D4A4A"/>
                </a:solidFill>
                <a:effectLst/>
                <a:latin typeface="ＭＳ Ｐゴシック" panose="020B0600070205080204" pitchFamily="50" charset="-128"/>
                <a:ea typeface="Meiryo UI" panose="020B0604030504040204" pitchFamily="50" charset="-128"/>
                <a:cs typeface="Helvetica" panose="020B0604020202020204" pitchFamily="34" charset="0"/>
              </a:rPr>
              <a:t>通販で商品を購入できるようしていただければ本当に嬉しいのですが</a:t>
            </a:r>
            <a:r>
              <a:rPr lang="en-US" altLang="ja-JP" sz="1800" dirty="0">
                <a:solidFill>
                  <a:srgbClr val="4D4A4A"/>
                </a:solidFill>
                <a:effectLst/>
                <a:latin typeface="ＭＳ Ｐゴシック" panose="020B0600070205080204" pitchFamily="50" charset="-128"/>
                <a:ea typeface="Meiryo UI" panose="020B0604030504040204" pitchFamily="50" charset="-128"/>
                <a:cs typeface="Helvetica" panose="020B0604020202020204" pitchFamily="34" charset="0"/>
              </a:rPr>
              <a:t>…</a:t>
            </a:r>
            <a:br>
              <a:rPr lang="en-US" altLang="ja-JP" sz="1800" dirty="0">
                <a:solidFill>
                  <a:srgbClr val="4D4A4A"/>
                </a:solidFill>
                <a:effectLst/>
                <a:latin typeface="Meiryo UI" panose="020B0604030504040204" pitchFamily="50" charset="-128"/>
                <a:ea typeface="ＭＳ Ｐゴシック" panose="020B0600070205080204" pitchFamily="50" charset="-128"/>
                <a:cs typeface="Helvetica" panose="020B0604020202020204" pitchFamily="34" charset="0"/>
              </a:rPr>
            </a:br>
            <a:r>
              <a:rPr lang="ja-JP" altLang="ja-JP" sz="1800" dirty="0">
                <a:solidFill>
                  <a:srgbClr val="4D4A4A"/>
                </a:solidFill>
                <a:effectLst/>
                <a:latin typeface="ＭＳ Ｐゴシック" panose="020B0600070205080204" pitchFamily="50" charset="-128"/>
                <a:ea typeface="Meiryo UI" panose="020B0604030504040204" pitchFamily="50" charset="-128"/>
                <a:cs typeface="Helvetica" panose="020B0604020202020204" pitchFamily="34" charset="0"/>
              </a:rPr>
              <a:t>是非検討していただきたいです。</a:t>
            </a:r>
            <a:endParaRPr lang="ja-JP"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kumimoji="1" lang="ja-JP" altLang="en-US" dirty="0"/>
          </a:p>
        </p:txBody>
      </p:sp>
    </p:spTree>
    <p:extLst>
      <p:ext uri="{BB962C8B-B14F-4D97-AF65-F5344CB8AC3E}">
        <p14:creationId xmlns:p14="http://schemas.microsoft.com/office/powerpoint/2010/main" val="27967159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68AE7181-57B6-45B6-A38B-F85387BE2865}"/>
              </a:ext>
            </a:extLst>
          </p:cNvPr>
          <p:cNvSpPr/>
          <p:nvPr/>
        </p:nvSpPr>
        <p:spPr>
          <a:xfrm>
            <a:off x="0" y="0"/>
            <a:ext cx="12192000" cy="663270"/>
          </a:xfrm>
          <a:prstGeom prst="rect">
            <a:avLst/>
          </a:prstGeom>
          <a:solidFill>
            <a:srgbClr val="99C9B8"/>
          </a:solidFill>
          <a:ln>
            <a:solidFill>
              <a:srgbClr val="99C9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67201CBB-72E6-43F0-A78A-FB4A9C407BDB}"/>
              </a:ext>
            </a:extLst>
          </p:cNvPr>
          <p:cNvSpPr/>
          <p:nvPr/>
        </p:nvSpPr>
        <p:spPr>
          <a:xfrm>
            <a:off x="6628" y="6381581"/>
            <a:ext cx="12192000" cy="45719"/>
          </a:xfrm>
          <a:prstGeom prst="rect">
            <a:avLst/>
          </a:prstGeom>
          <a:solidFill>
            <a:srgbClr val="99C9B8"/>
          </a:solidFill>
          <a:ln>
            <a:solidFill>
              <a:srgbClr val="99C9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4EC06BD3-B868-415E-8FC3-C2BAA8EC81BF}"/>
              </a:ext>
            </a:extLst>
          </p:cNvPr>
          <p:cNvSpPr txBox="1">
            <a:spLocks/>
          </p:cNvSpPr>
          <p:nvPr/>
        </p:nvSpPr>
        <p:spPr>
          <a:xfrm>
            <a:off x="515600" y="76200"/>
            <a:ext cx="7599700" cy="549367"/>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2800" b="1" dirty="0">
                <a:solidFill>
                  <a:schemeClr val="bg1"/>
                </a:solidFill>
                <a:latin typeface="Meiryo UI" panose="020B0604030504040204" pitchFamily="50" charset="-128"/>
                <a:ea typeface="Meiryo UI" panose="020B0604030504040204" pitchFamily="50" charset="-128"/>
              </a:rPr>
              <a:t>新市場　県内観光市場　内子栗スイーツ専門店</a:t>
            </a:r>
          </a:p>
        </p:txBody>
      </p:sp>
      <p:sp>
        <p:nvSpPr>
          <p:cNvPr id="6" name="正方形/長方形 5">
            <a:extLst>
              <a:ext uri="{FF2B5EF4-FFF2-40B4-BE49-F238E27FC236}">
                <a16:creationId xmlns:a16="http://schemas.microsoft.com/office/drawing/2014/main" id="{506443CB-A9A1-4322-8EB8-A1EE9E65112E}"/>
              </a:ext>
            </a:extLst>
          </p:cNvPr>
          <p:cNvSpPr/>
          <p:nvPr/>
        </p:nvSpPr>
        <p:spPr>
          <a:xfrm>
            <a:off x="0" y="6506816"/>
            <a:ext cx="12192000" cy="351184"/>
          </a:xfrm>
          <a:prstGeom prst="rect">
            <a:avLst/>
          </a:prstGeom>
          <a:solidFill>
            <a:srgbClr val="99C9B8"/>
          </a:solidFill>
          <a:ln>
            <a:solidFill>
              <a:srgbClr val="99C9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1FCD6DDA-DD2E-41AD-A8E1-5CD2F32BEDF5}"/>
              </a:ext>
            </a:extLst>
          </p:cNvPr>
          <p:cNvSpPr txBox="1"/>
          <p:nvPr/>
        </p:nvSpPr>
        <p:spPr>
          <a:xfrm flipH="1">
            <a:off x="2142364" y="4441965"/>
            <a:ext cx="4346171" cy="369332"/>
          </a:xfrm>
          <a:prstGeom prst="rect">
            <a:avLst/>
          </a:prstGeom>
          <a:noFill/>
        </p:spPr>
        <p:txBody>
          <a:bodyPr wrap="square" rtlCol="0">
            <a:spAutoFit/>
          </a:bodyPr>
          <a:lstStyle/>
          <a:p>
            <a:r>
              <a:rPr lang="ja-JP" altLang="en-US" dirty="0"/>
              <a:t>内子栗専門店</a:t>
            </a:r>
            <a:endParaRPr kumimoji="1" lang="en-US" altLang="ja-JP" dirty="0"/>
          </a:p>
        </p:txBody>
      </p:sp>
      <p:pic>
        <p:nvPicPr>
          <p:cNvPr id="7170" name="Picture 2" descr="珈琲回廊（コーヒーギャラリー）｜ナッセ熊本">
            <a:extLst>
              <a:ext uri="{FF2B5EF4-FFF2-40B4-BE49-F238E27FC236}">
                <a16:creationId xmlns:a16="http://schemas.microsoft.com/office/drawing/2014/main" id="{799079BA-A866-4568-8A6D-02BBB13F62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4432" y="1034335"/>
            <a:ext cx="4346172" cy="3259629"/>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熊本市中央区／珈琲回廊》古民家を改装して町屋のコーヒースタンドに - 日刊Webタウン情報クマモト">
            <a:extLst>
              <a:ext uri="{FF2B5EF4-FFF2-40B4-BE49-F238E27FC236}">
                <a16:creationId xmlns:a16="http://schemas.microsoft.com/office/drawing/2014/main" id="{52B25F19-7086-42D8-A8B4-387EC54E31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4549" y="1034334"/>
            <a:ext cx="4437487" cy="3328115"/>
          </a:xfrm>
          <a:prstGeom prst="rect">
            <a:avLst/>
          </a:prstGeom>
          <a:noFill/>
          <a:extLst>
            <a:ext uri="{909E8E84-426E-40DD-AFC4-6F175D3DCCD1}">
              <a14:hiddenFill xmlns:a14="http://schemas.microsoft.com/office/drawing/2010/main">
                <a:solidFill>
                  <a:srgbClr val="FFFFFF"/>
                </a:solidFill>
              </a14:hiddenFill>
            </a:ext>
          </a:extLst>
        </p:spPr>
      </p:pic>
      <p:sp>
        <p:nvSpPr>
          <p:cNvPr id="18" name="テキスト ボックス 17">
            <a:extLst>
              <a:ext uri="{FF2B5EF4-FFF2-40B4-BE49-F238E27FC236}">
                <a16:creationId xmlns:a16="http://schemas.microsoft.com/office/drawing/2014/main" id="{B307A748-F640-4277-AF1C-34794D06FBCC}"/>
              </a:ext>
            </a:extLst>
          </p:cNvPr>
          <p:cNvSpPr txBox="1"/>
          <p:nvPr/>
        </p:nvSpPr>
        <p:spPr>
          <a:xfrm flipH="1">
            <a:off x="6681512" y="4878834"/>
            <a:ext cx="3443562" cy="1384995"/>
          </a:xfrm>
          <a:prstGeom prst="rect">
            <a:avLst/>
          </a:prstGeom>
          <a:solidFill>
            <a:srgbClr val="FF9900"/>
          </a:solidFill>
          <a:effectLst>
            <a:outerShdw blurRad="50800" dist="38100" dir="2700000" algn="tl" rotWithShape="0">
              <a:prstClr val="black">
                <a:alpha val="40000"/>
              </a:prstClr>
            </a:outerShdw>
          </a:effectLst>
        </p:spPr>
        <p:txBody>
          <a:bodyPr wrap="square" rtlCol="0">
            <a:spAutoFit/>
          </a:bodyPr>
          <a:lstStyle/>
          <a:p>
            <a:r>
              <a:rPr lang="ja-JP" altLang="en-US" sz="2800" dirty="0">
                <a:solidFill>
                  <a:schemeClr val="bg1"/>
                </a:solidFill>
                <a:latin typeface="Meiryo UI" panose="020B0604030504040204" pitchFamily="50" charset="-128"/>
                <a:ea typeface="Meiryo UI" panose="020B0604030504040204" pitchFamily="50" charset="-128"/>
              </a:rPr>
              <a:t>地元の栗仕入れ</a:t>
            </a:r>
            <a:endParaRPr lang="en-US" altLang="ja-JP" sz="2800" dirty="0">
              <a:solidFill>
                <a:schemeClr val="bg1"/>
              </a:solidFill>
              <a:latin typeface="Meiryo UI" panose="020B0604030504040204" pitchFamily="50" charset="-128"/>
              <a:ea typeface="Meiryo UI" panose="020B0604030504040204" pitchFamily="50" charset="-128"/>
            </a:endParaRPr>
          </a:p>
          <a:p>
            <a:r>
              <a:rPr lang="ja-JP" altLang="en-US" sz="2800" dirty="0">
                <a:solidFill>
                  <a:schemeClr val="bg1"/>
                </a:solidFill>
                <a:latin typeface="Meiryo UI" panose="020B0604030504040204" pitchFamily="50" charset="-128"/>
                <a:ea typeface="Meiryo UI" panose="020B0604030504040204" pitchFamily="50" charset="-128"/>
              </a:rPr>
              <a:t>生産者支援</a:t>
            </a:r>
            <a:endParaRPr lang="en-US" altLang="ja-JP" sz="2800" dirty="0">
              <a:solidFill>
                <a:schemeClr val="bg1"/>
              </a:solidFill>
              <a:latin typeface="Meiryo UI" panose="020B0604030504040204" pitchFamily="50" charset="-128"/>
              <a:ea typeface="Meiryo UI" panose="020B0604030504040204" pitchFamily="50" charset="-128"/>
            </a:endParaRPr>
          </a:p>
          <a:p>
            <a:r>
              <a:rPr lang="ja-JP" altLang="en-US" sz="2800" dirty="0">
                <a:solidFill>
                  <a:schemeClr val="bg1"/>
                </a:solidFill>
                <a:latin typeface="Meiryo UI" panose="020B0604030504040204" pitchFamily="50" charset="-128"/>
                <a:ea typeface="Meiryo UI" panose="020B0604030504040204" pitchFamily="50" charset="-128"/>
              </a:rPr>
              <a:t>雇用</a:t>
            </a:r>
            <a:endParaRPr lang="en-US" altLang="ja-JP" sz="2800" dirty="0">
              <a:solidFill>
                <a:schemeClr val="bg1"/>
              </a:solidFill>
              <a:latin typeface="Meiryo UI" panose="020B0604030504040204" pitchFamily="50" charset="-128"/>
              <a:ea typeface="Meiryo UI" panose="020B0604030504040204" pitchFamily="50" charset="-128"/>
            </a:endParaRPr>
          </a:p>
        </p:txBody>
      </p:sp>
      <p:sp>
        <p:nvSpPr>
          <p:cNvPr id="19" name="テキスト ボックス 18">
            <a:extLst>
              <a:ext uri="{FF2B5EF4-FFF2-40B4-BE49-F238E27FC236}">
                <a16:creationId xmlns:a16="http://schemas.microsoft.com/office/drawing/2014/main" id="{634BE777-27C5-4ACE-AA1D-1A9362FC6BE2}"/>
              </a:ext>
            </a:extLst>
          </p:cNvPr>
          <p:cNvSpPr txBox="1"/>
          <p:nvPr/>
        </p:nvSpPr>
        <p:spPr>
          <a:xfrm flipH="1">
            <a:off x="1074431" y="4878835"/>
            <a:ext cx="4545317" cy="954107"/>
          </a:xfrm>
          <a:prstGeom prst="rect">
            <a:avLst/>
          </a:prstGeom>
          <a:solidFill>
            <a:srgbClr val="FF9900"/>
          </a:solidFill>
          <a:effectLst>
            <a:outerShdw blurRad="50800" dist="38100" dir="2700000" algn="tl" rotWithShape="0">
              <a:prstClr val="black">
                <a:alpha val="40000"/>
              </a:prstClr>
            </a:outerShdw>
          </a:effectLst>
        </p:spPr>
        <p:txBody>
          <a:bodyPr wrap="square" rtlCol="0">
            <a:spAutoFit/>
          </a:bodyPr>
          <a:lstStyle/>
          <a:p>
            <a:r>
              <a:rPr lang="ja-JP" altLang="en-US" sz="2800" dirty="0">
                <a:solidFill>
                  <a:schemeClr val="bg1"/>
                </a:solidFill>
                <a:latin typeface="Meiryo UI" panose="020B0604030504040204" pitchFamily="50" charset="-128"/>
                <a:ea typeface="Meiryo UI" panose="020B0604030504040204" pitchFamily="50" charset="-128"/>
              </a:rPr>
              <a:t>地元のお土産がない　（</a:t>
            </a:r>
            <a:r>
              <a:rPr lang="en-US" altLang="ja-JP" sz="2800" dirty="0">
                <a:solidFill>
                  <a:schemeClr val="bg1"/>
                </a:solidFill>
                <a:latin typeface="Meiryo UI" panose="020B0604030504040204" pitchFamily="50" charset="-128"/>
                <a:ea typeface="Meiryo UI" panose="020B0604030504040204" pitchFamily="50" charset="-128"/>
              </a:rPr>
              <a:t>3000</a:t>
            </a:r>
            <a:r>
              <a:rPr lang="ja-JP" altLang="en-US" sz="2800" dirty="0">
                <a:solidFill>
                  <a:schemeClr val="bg1"/>
                </a:solidFill>
                <a:latin typeface="Meiryo UI" panose="020B0604030504040204" pitchFamily="50" charset="-128"/>
                <a:ea typeface="Meiryo UI" panose="020B0604030504040204" pitchFamily="50" charset="-128"/>
              </a:rPr>
              <a:t>円未満５３％）</a:t>
            </a:r>
            <a:endParaRPr lang="en-US" altLang="ja-JP" sz="2800"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232683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3C5BCD9B-48E7-7252-A60E-FC3D9BA698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0"/>
            <a:ext cx="9144000" cy="6858000"/>
          </a:xfrm>
          <a:prstGeom prst="rect">
            <a:avLst/>
          </a:prstGeom>
          <a:effectLst>
            <a:softEdge rad="355600"/>
          </a:effectLst>
        </p:spPr>
      </p:pic>
      <p:sp>
        <p:nvSpPr>
          <p:cNvPr id="2" name="タイトル 1">
            <a:extLst>
              <a:ext uri="{FF2B5EF4-FFF2-40B4-BE49-F238E27FC236}">
                <a16:creationId xmlns:a16="http://schemas.microsoft.com/office/drawing/2014/main" id="{2E2D9766-ADBB-D84D-5E0E-C77147A14AC7}"/>
              </a:ext>
            </a:extLst>
          </p:cNvPr>
          <p:cNvSpPr>
            <a:spLocks noGrp="1"/>
          </p:cNvSpPr>
          <p:nvPr>
            <p:ph type="ctrTitle"/>
          </p:nvPr>
        </p:nvSpPr>
        <p:spPr>
          <a:xfrm>
            <a:off x="1219200" y="4128404"/>
            <a:ext cx="9144000" cy="2387600"/>
          </a:xfrm>
        </p:spPr>
        <p:txBody>
          <a:bodyPr>
            <a:normAutofit fontScale="90000"/>
          </a:bodyPr>
          <a:lstStyle/>
          <a:p>
            <a:r>
              <a:rPr lang="ja-JP" altLang="en-US" sz="7200" b="1" dirty="0">
                <a:solidFill>
                  <a:schemeClr val="bg1"/>
                </a:solidFill>
                <a:latin typeface="Meiryo UI" panose="020B0604030504040204" pitchFamily="50" charset="-128"/>
                <a:ea typeface="Meiryo UI" panose="020B0604030504040204" pitchFamily="50" charset="-128"/>
              </a:rPr>
              <a:t>パリ・ローマ</a:t>
            </a:r>
            <a:br>
              <a:rPr lang="en-US" altLang="ja-JP" sz="7200" b="1" dirty="0">
                <a:solidFill>
                  <a:schemeClr val="bg1"/>
                </a:solidFill>
                <a:latin typeface="Meiryo UI" panose="020B0604030504040204" pitchFamily="50" charset="-128"/>
                <a:ea typeface="Meiryo UI" panose="020B0604030504040204" pitchFamily="50" charset="-128"/>
              </a:rPr>
            </a:br>
            <a:r>
              <a:rPr lang="ja-JP" altLang="en-US" sz="7200" b="1" dirty="0">
                <a:solidFill>
                  <a:schemeClr val="bg1"/>
                </a:solidFill>
                <a:latin typeface="Meiryo UI" panose="020B0604030504040204" pitchFamily="50" charset="-128"/>
                <a:ea typeface="Meiryo UI" panose="020B0604030504040204" pitchFamily="50" charset="-128"/>
              </a:rPr>
              <a:t>ベンチマークツアー</a:t>
            </a:r>
            <a:br>
              <a:rPr lang="en-US" altLang="ja-JP" sz="7200" b="1" dirty="0">
                <a:solidFill>
                  <a:schemeClr val="bg1"/>
                </a:solidFill>
                <a:latin typeface="Meiryo UI" panose="020B0604030504040204" pitchFamily="50" charset="-128"/>
                <a:ea typeface="Meiryo UI" panose="020B0604030504040204" pitchFamily="50" charset="-128"/>
              </a:rPr>
            </a:br>
            <a:r>
              <a:rPr lang="en-US" altLang="ja-JP" sz="7200" b="1" dirty="0">
                <a:solidFill>
                  <a:schemeClr val="bg1"/>
                </a:solidFill>
                <a:latin typeface="Meiryo UI" panose="020B0604030504040204" pitchFamily="50" charset="-128"/>
                <a:ea typeface="Meiryo UI" panose="020B0604030504040204" pitchFamily="50" charset="-128"/>
              </a:rPr>
              <a:t>ENJOY</a:t>
            </a:r>
            <a:r>
              <a:rPr lang="ja-JP" altLang="en-US" sz="7200" b="1" dirty="0">
                <a:solidFill>
                  <a:schemeClr val="bg1"/>
                </a:solidFill>
                <a:latin typeface="Meiryo UI" panose="020B0604030504040204" pitchFamily="50" charset="-128"/>
                <a:ea typeface="Meiryo UI" panose="020B0604030504040204" pitchFamily="50" charset="-128"/>
              </a:rPr>
              <a:t>　</a:t>
            </a:r>
            <a:r>
              <a:rPr lang="en-US" altLang="ja-JP" sz="7200" b="1" dirty="0">
                <a:solidFill>
                  <a:schemeClr val="bg1"/>
                </a:solidFill>
                <a:latin typeface="Meiryo UI" panose="020B0604030504040204" pitchFamily="50" charset="-128"/>
                <a:ea typeface="Meiryo UI" panose="020B0604030504040204" pitchFamily="50" charset="-128"/>
              </a:rPr>
              <a:t>SWEETS</a:t>
            </a:r>
            <a:endParaRPr kumimoji="1" lang="ja-JP" altLang="en-US" sz="7200" b="1" dirty="0">
              <a:solidFill>
                <a:schemeClr val="bg1"/>
              </a:solidFill>
              <a:latin typeface="Meiryo UI" panose="020B0604030504040204" pitchFamily="50" charset="-128"/>
              <a:ea typeface="Meiryo UI" panose="020B0604030504040204" pitchFamily="50" charset="-128"/>
            </a:endParaRPr>
          </a:p>
        </p:txBody>
      </p:sp>
      <p:sp>
        <p:nvSpPr>
          <p:cNvPr id="3" name="字幕 2">
            <a:extLst>
              <a:ext uri="{FF2B5EF4-FFF2-40B4-BE49-F238E27FC236}">
                <a16:creationId xmlns:a16="http://schemas.microsoft.com/office/drawing/2014/main" id="{99908721-8CDD-27BB-AED1-60ED310B3028}"/>
              </a:ext>
            </a:extLst>
          </p:cNvPr>
          <p:cNvSpPr>
            <a:spLocks noGrp="1"/>
          </p:cNvSpPr>
          <p:nvPr>
            <p:ph type="subTitle" idx="1"/>
          </p:nvPr>
        </p:nvSpPr>
        <p:spPr>
          <a:xfrm>
            <a:off x="6487886" y="5842356"/>
            <a:ext cx="9144000" cy="1176251"/>
          </a:xfrm>
        </p:spPr>
        <p:txBody>
          <a:bodyPr>
            <a:normAutofit/>
          </a:bodyPr>
          <a:lstStyle/>
          <a:p>
            <a:endParaRPr lang="en-US" altLang="ja-JP" dirty="0"/>
          </a:p>
          <a:p>
            <a:r>
              <a:rPr kumimoji="1" lang="en-US" altLang="ja-JP" dirty="0"/>
              <a:t>2023</a:t>
            </a:r>
            <a:r>
              <a:rPr lang="en-US" altLang="ja-JP" dirty="0"/>
              <a:t>.1.25</a:t>
            </a:r>
            <a:r>
              <a:rPr lang="ja-JP" altLang="en-US" dirty="0"/>
              <a:t>～</a:t>
            </a:r>
            <a:r>
              <a:rPr lang="en-US" altLang="ja-JP" dirty="0"/>
              <a:t>2.1</a:t>
            </a:r>
            <a:endParaRPr kumimoji="1" lang="ja-JP" altLang="en-US" dirty="0"/>
          </a:p>
        </p:txBody>
      </p:sp>
    </p:spTree>
    <p:extLst>
      <p:ext uri="{BB962C8B-B14F-4D97-AF65-F5344CB8AC3E}">
        <p14:creationId xmlns:p14="http://schemas.microsoft.com/office/powerpoint/2010/main" val="37816464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CE22F86-4E81-2B35-A2D3-A2FC9F5FC68C}"/>
              </a:ext>
            </a:extLst>
          </p:cNvPr>
          <p:cNvSpPr>
            <a:spLocks noGrp="1"/>
          </p:cNvSpPr>
          <p:nvPr>
            <p:ph type="title"/>
          </p:nvPr>
        </p:nvSpPr>
        <p:spPr/>
        <p:txBody>
          <a:bodyPr/>
          <a:lstStyle/>
          <a:p>
            <a:endParaRPr kumimoji="1" lang="ja-JP" altLang="en-US"/>
          </a:p>
        </p:txBody>
      </p:sp>
      <p:pic>
        <p:nvPicPr>
          <p:cNvPr id="5" name="コンテンツ プレースホルダー 4">
            <a:extLst>
              <a:ext uri="{FF2B5EF4-FFF2-40B4-BE49-F238E27FC236}">
                <a16:creationId xmlns:a16="http://schemas.microsoft.com/office/drawing/2014/main" id="{550A8293-643A-2AB0-772A-93A62A7A554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 y="19174"/>
            <a:ext cx="2858488" cy="2858488"/>
          </a:xfrm>
        </p:spPr>
      </p:pic>
      <p:pic>
        <p:nvPicPr>
          <p:cNvPr id="7" name="図 6">
            <a:extLst>
              <a:ext uri="{FF2B5EF4-FFF2-40B4-BE49-F238E27FC236}">
                <a16:creationId xmlns:a16="http://schemas.microsoft.com/office/drawing/2014/main" id="{359BA6CD-9729-891D-99E5-2617F81B40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1943" y="19174"/>
            <a:ext cx="2045302" cy="2294498"/>
          </a:xfrm>
          <a:prstGeom prst="rect">
            <a:avLst/>
          </a:prstGeom>
        </p:spPr>
      </p:pic>
      <p:pic>
        <p:nvPicPr>
          <p:cNvPr id="9" name="図 8">
            <a:extLst>
              <a:ext uri="{FF2B5EF4-FFF2-40B4-BE49-F238E27FC236}">
                <a16:creationId xmlns:a16="http://schemas.microsoft.com/office/drawing/2014/main" id="{428BB833-3E6B-4049-FCD3-6DFFBB1015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6903" y="19173"/>
            <a:ext cx="1688019" cy="2875065"/>
          </a:xfrm>
          <a:prstGeom prst="rect">
            <a:avLst/>
          </a:prstGeom>
        </p:spPr>
      </p:pic>
      <p:pic>
        <p:nvPicPr>
          <p:cNvPr id="11" name="図 10">
            <a:extLst>
              <a:ext uri="{FF2B5EF4-FFF2-40B4-BE49-F238E27FC236}">
                <a16:creationId xmlns:a16="http://schemas.microsoft.com/office/drawing/2014/main" id="{A11E6331-F612-6639-B857-FF4A4CE31F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63678" y="13594"/>
            <a:ext cx="2727069" cy="2045302"/>
          </a:xfrm>
          <a:prstGeom prst="rect">
            <a:avLst/>
          </a:prstGeom>
        </p:spPr>
      </p:pic>
      <p:pic>
        <p:nvPicPr>
          <p:cNvPr id="13" name="図 12">
            <a:extLst>
              <a:ext uri="{FF2B5EF4-FFF2-40B4-BE49-F238E27FC236}">
                <a16:creationId xmlns:a16="http://schemas.microsoft.com/office/drawing/2014/main" id="{CB3D803F-524A-B4F6-E679-3F6814A6C5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74218" y="13594"/>
            <a:ext cx="3497952" cy="2045302"/>
          </a:xfrm>
          <a:prstGeom prst="rect">
            <a:avLst/>
          </a:prstGeom>
        </p:spPr>
      </p:pic>
      <p:pic>
        <p:nvPicPr>
          <p:cNvPr id="15" name="図 14">
            <a:extLst>
              <a:ext uri="{FF2B5EF4-FFF2-40B4-BE49-F238E27FC236}">
                <a16:creationId xmlns:a16="http://schemas.microsoft.com/office/drawing/2014/main" id="{A03DA3F6-A9E3-7E19-3BB9-90579B5AFC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881820"/>
            <a:ext cx="2727069" cy="2045302"/>
          </a:xfrm>
          <a:prstGeom prst="rect">
            <a:avLst/>
          </a:prstGeom>
        </p:spPr>
      </p:pic>
      <p:pic>
        <p:nvPicPr>
          <p:cNvPr id="17" name="図 16">
            <a:extLst>
              <a:ext uri="{FF2B5EF4-FFF2-40B4-BE49-F238E27FC236}">
                <a16:creationId xmlns:a16="http://schemas.microsoft.com/office/drawing/2014/main" id="{564762F1-3A17-91F3-DC3E-7935593D33C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793524"/>
            <a:ext cx="1533977" cy="2045302"/>
          </a:xfrm>
          <a:prstGeom prst="rect">
            <a:avLst/>
          </a:prstGeom>
        </p:spPr>
      </p:pic>
      <p:pic>
        <p:nvPicPr>
          <p:cNvPr id="19" name="図 18">
            <a:extLst>
              <a:ext uri="{FF2B5EF4-FFF2-40B4-BE49-F238E27FC236}">
                <a16:creationId xmlns:a16="http://schemas.microsoft.com/office/drawing/2014/main" id="{1ADADC72-E841-2798-B9D0-4965680C038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73582" y="1655376"/>
            <a:ext cx="1998588" cy="1498941"/>
          </a:xfrm>
          <a:prstGeom prst="rect">
            <a:avLst/>
          </a:prstGeom>
        </p:spPr>
      </p:pic>
      <p:pic>
        <p:nvPicPr>
          <p:cNvPr id="21" name="図 20">
            <a:extLst>
              <a:ext uri="{FF2B5EF4-FFF2-40B4-BE49-F238E27FC236}">
                <a16:creationId xmlns:a16="http://schemas.microsoft.com/office/drawing/2014/main" id="{D35C9BE2-9B98-C219-A0A2-820328D07D9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53876" y="4793524"/>
            <a:ext cx="2727069" cy="2045302"/>
          </a:xfrm>
          <a:prstGeom prst="rect">
            <a:avLst/>
          </a:prstGeom>
        </p:spPr>
      </p:pic>
      <p:pic>
        <p:nvPicPr>
          <p:cNvPr id="23" name="図 22">
            <a:extLst>
              <a:ext uri="{FF2B5EF4-FFF2-40B4-BE49-F238E27FC236}">
                <a16:creationId xmlns:a16="http://schemas.microsoft.com/office/drawing/2014/main" id="{3672A3DF-87D3-54E8-0DA8-BE075E1295E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80244" y="2826181"/>
            <a:ext cx="2727069" cy="2045302"/>
          </a:xfrm>
          <a:prstGeom prst="rect">
            <a:avLst/>
          </a:prstGeom>
        </p:spPr>
      </p:pic>
      <p:pic>
        <p:nvPicPr>
          <p:cNvPr id="25" name="図 24">
            <a:extLst>
              <a:ext uri="{FF2B5EF4-FFF2-40B4-BE49-F238E27FC236}">
                <a16:creationId xmlns:a16="http://schemas.microsoft.com/office/drawing/2014/main" id="{C9E6FEF0-5E4B-2EAF-7CB1-19750050A89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08761" y="2894239"/>
            <a:ext cx="2727069" cy="2045302"/>
          </a:xfrm>
          <a:prstGeom prst="rect">
            <a:avLst/>
          </a:prstGeom>
        </p:spPr>
      </p:pic>
      <p:pic>
        <p:nvPicPr>
          <p:cNvPr id="27" name="図 26">
            <a:extLst>
              <a:ext uri="{FF2B5EF4-FFF2-40B4-BE49-F238E27FC236}">
                <a16:creationId xmlns:a16="http://schemas.microsoft.com/office/drawing/2014/main" id="{0E4B733B-1399-D454-F3A7-8E80A874B0F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47606" y="2319251"/>
            <a:ext cx="1533977" cy="2605792"/>
          </a:xfrm>
          <a:prstGeom prst="rect">
            <a:avLst/>
          </a:prstGeom>
        </p:spPr>
      </p:pic>
      <p:pic>
        <p:nvPicPr>
          <p:cNvPr id="29" name="図 28">
            <a:extLst>
              <a:ext uri="{FF2B5EF4-FFF2-40B4-BE49-F238E27FC236}">
                <a16:creationId xmlns:a16="http://schemas.microsoft.com/office/drawing/2014/main" id="{84B8B16A-1C27-8B47-7994-D5C634D8E49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245937" y="4812698"/>
            <a:ext cx="1533977" cy="2045302"/>
          </a:xfrm>
          <a:prstGeom prst="rect">
            <a:avLst/>
          </a:prstGeom>
        </p:spPr>
      </p:pic>
      <p:pic>
        <p:nvPicPr>
          <p:cNvPr id="31" name="図 30">
            <a:extLst>
              <a:ext uri="{FF2B5EF4-FFF2-40B4-BE49-F238E27FC236}">
                <a16:creationId xmlns:a16="http://schemas.microsoft.com/office/drawing/2014/main" id="{E3512746-47D5-1BE8-69D7-89B295EB224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787798" y="1457883"/>
            <a:ext cx="2465421" cy="1849066"/>
          </a:xfrm>
          <a:prstGeom prst="rect">
            <a:avLst/>
          </a:prstGeom>
        </p:spPr>
      </p:pic>
      <p:pic>
        <p:nvPicPr>
          <p:cNvPr id="33" name="図 32">
            <a:extLst>
              <a:ext uri="{FF2B5EF4-FFF2-40B4-BE49-F238E27FC236}">
                <a16:creationId xmlns:a16="http://schemas.microsoft.com/office/drawing/2014/main" id="{53D98BEE-331D-A23F-485B-F7C6C3DC66D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785254" y="4818277"/>
            <a:ext cx="1533977" cy="2045302"/>
          </a:xfrm>
          <a:prstGeom prst="rect">
            <a:avLst/>
          </a:prstGeom>
        </p:spPr>
      </p:pic>
      <p:pic>
        <p:nvPicPr>
          <p:cNvPr id="35" name="図 34">
            <a:extLst>
              <a:ext uri="{FF2B5EF4-FFF2-40B4-BE49-F238E27FC236}">
                <a16:creationId xmlns:a16="http://schemas.microsoft.com/office/drawing/2014/main" id="{951DCDE8-DED9-4852-38A7-4D49096392D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305172" y="4812698"/>
            <a:ext cx="1533977" cy="2045302"/>
          </a:xfrm>
          <a:prstGeom prst="rect">
            <a:avLst/>
          </a:prstGeom>
        </p:spPr>
      </p:pic>
      <p:pic>
        <p:nvPicPr>
          <p:cNvPr id="37" name="図 36">
            <a:extLst>
              <a:ext uri="{FF2B5EF4-FFF2-40B4-BE49-F238E27FC236}">
                <a16:creationId xmlns:a16="http://schemas.microsoft.com/office/drawing/2014/main" id="{C5359285-9987-B019-6520-BD43515E919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839149" y="4874498"/>
            <a:ext cx="3162509" cy="2045302"/>
          </a:xfrm>
          <a:prstGeom prst="rect">
            <a:avLst/>
          </a:prstGeom>
        </p:spPr>
      </p:pic>
      <p:pic>
        <p:nvPicPr>
          <p:cNvPr id="39" name="図 38">
            <a:extLst>
              <a:ext uri="{FF2B5EF4-FFF2-40B4-BE49-F238E27FC236}">
                <a16:creationId xmlns:a16="http://schemas.microsoft.com/office/drawing/2014/main" id="{3C379A7D-3F92-0FF2-4789-437DD9861BF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274589" y="2863339"/>
            <a:ext cx="2727069" cy="2045302"/>
          </a:xfrm>
          <a:prstGeom prst="rect">
            <a:avLst/>
          </a:prstGeom>
        </p:spPr>
      </p:pic>
      <p:pic>
        <p:nvPicPr>
          <p:cNvPr id="41" name="図 40">
            <a:extLst>
              <a:ext uri="{FF2B5EF4-FFF2-40B4-BE49-F238E27FC236}">
                <a16:creationId xmlns:a16="http://schemas.microsoft.com/office/drawing/2014/main" id="{A6051FC5-7E28-8720-5355-BCFD7BE1FBDA}"/>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779914" y="1746472"/>
            <a:ext cx="2056552" cy="1542414"/>
          </a:xfrm>
          <a:prstGeom prst="rect">
            <a:avLst/>
          </a:prstGeom>
        </p:spPr>
      </p:pic>
      <p:sp>
        <p:nvSpPr>
          <p:cNvPr id="42" name="テキスト ボックス 41">
            <a:extLst>
              <a:ext uri="{FF2B5EF4-FFF2-40B4-BE49-F238E27FC236}">
                <a16:creationId xmlns:a16="http://schemas.microsoft.com/office/drawing/2014/main" id="{78BA658C-187B-1BBC-66ED-DA8D483A9CF8}"/>
              </a:ext>
            </a:extLst>
          </p:cNvPr>
          <p:cNvSpPr txBox="1"/>
          <p:nvPr/>
        </p:nvSpPr>
        <p:spPr>
          <a:xfrm>
            <a:off x="4938767" y="2429176"/>
            <a:ext cx="4330931" cy="1569660"/>
          </a:xfrm>
          <a:prstGeom prst="rect">
            <a:avLst/>
          </a:prstGeom>
          <a:noFill/>
        </p:spPr>
        <p:txBody>
          <a:bodyPr wrap="square" rtlCol="0">
            <a:spAutoFit/>
          </a:bodyPr>
          <a:lstStyle/>
          <a:p>
            <a:r>
              <a:rPr kumimoji="1" lang="ja-JP" altLang="en-US" sz="9600" b="1" dirty="0">
                <a:solidFill>
                  <a:schemeClr val="bg1"/>
                </a:solidFill>
                <a:latin typeface="Meiryo UI" panose="020B0604030504040204" pitchFamily="50" charset="-128"/>
                <a:ea typeface="Meiryo UI" panose="020B0604030504040204" pitchFamily="50" charset="-128"/>
              </a:rPr>
              <a:t>色</a:t>
            </a:r>
          </a:p>
        </p:txBody>
      </p:sp>
    </p:spTree>
    <p:extLst>
      <p:ext uri="{BB962C8B-B14F-4D97-AF65-F5344CB8AC3E}">
        <p14:creationId xmlns:p14="http://schemas.microsoft.com/office/powerpoint/2010/main" val="3269695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3902FFFE-37AC-486B-A80A-A31D14C20627}"/>
              </a:ext>
            </a:extLst>
          </p:cNvPr>
          <p:cNvPicPr>
            <a:picLocks noChangeAspect="1"/>
          </p:cNvPicPr>
          <p:nvPr/>
        </p:nvPicPr>
        <p:blipFill rotWithShape="1">
          <a:blip r:embed="rId2"/>
          <a:srcRect l="6666" t="13721" r="8573" b="17488"/>
          <a:stretch/>
        </p:blipFill>
        <p:spPr>
          <a:xfrm>
            <a:off x="61294" y="993918"/>
            <a:ext cx="4903934" cy="2806752"/>
          </a:xfrm>
          <a:prstGeom prst="rect">
            <a:avLst/>
          </a:prstGeom>
        </p:spPr>
      </p:pic>
      <p:pic>
        <p:nvPicPr>
          <p:cNvPr id="7" name="図 6">
            <a:extLst>
              <a:ext uri="{FF2B5EF4-FFF2-40B4-BE49-F238E27FC236}">
                <a16:creationId xmlns:a16="http://schemas.microsoft.com/office/drawing/2014/main" id="{053BABA9-7666-4720-8519-76FFA52F7989}"/>
              </a:ext>
            </a:extLst>
          </p:cNvPr>
          <p:cNvPicPr>
            <a:picLocks noChangeAspect="1"/>
          </p:cNvPicPr>
          <p:nvPr/>
        </p:nvPicPr>
        <p:blipFill rotWithShape="1">
          <a:blip r:embed="rId3">
            <a:extLst>
              <a:ext uri="{28A0092B-C50C-407E-A947-70E740481C1C}">
                <a14:useLocalDpi xmlns:a14="http://schemas.microsoft.com/office/drawing/2010/main" val="0"/>
              </a:ext>
            </a:extLst>
          </a:blip>
          <a:srcRect l="53662" t="88348" r="20758" b="7942"/>
          <a:stretch/>
        </p:blipFill>
        <p:spPr>
          <a:xfrm>
            <a:off x="394730" y="209231"/>
            <a:ext cx="11637944" cy="770701"/>
          </a:xfrm>
          <a:prstGeom prst="rect">
            <a:avLst/>
          </a:prstGeom>
        </p:spPr>
      </p:pic>
      <p:sp>
        <p:nvSpPr>
          <p:cNvPr id="9" name="タイトル 8">
            <a:extLst>
              <a:ext uri="{FF2B5EF4-FFF2-40B4-BE49-F238E27FC236}">
                <a16:creationId xmlns:a16="http://schemas.microsoft.com/office/drawing/2014/main" id="{631EBC59-0630-4F4E-9DBB-9D7D611CF623}"/>
              </a:ext>
            </a:extLst>
          </p:cNvPr>
          <p:cNvSpPr>
            <a:spLocks noGrp="1"/>
          </p:cNvSpPr>
          <p:nvPr>
            <p:ph type="title"/>
          </p:nvPr>
        </p:nvSpPr>
        <p:spPr>
          <a:xfrm>
            <a:off x="910424" y="187831"/>
            <a:ext cx="10515600" cy="770701"/>
          </a:xfrm>
        </p:spPr>
        <p:txBody>
          <a:bodyPr/>
          <a:lstStyle/>
          <a:p>
            <a:r>
              <a:rPr lang="ja-JP" altLang="en-US" dirty="0">
                <a:latin typeface="Meiryo UI" panose="020B0604030504040204" pitchFamily="50" charset="-128"/>
                <a:ea typeface="Meiryo UI" panose="020B0604030504040204" pitchFamily="50" charset="-128"/>
              </a:rPr>
              <a:t>　　　　　　</a:t>
            </a:r>
            <a:r>
              <a:rPr lang="ja-JP" altLang="en-US" sz="3600" dirty="0">
                <a:latin typeface="Meiryo UI" panose="020B0604030504040204" pitchFamily="50" charset="-128"/>
                <a:ea typeface="Meiryo UI" panose="020B0604030504040204" pitchFamily="50" charset="-128"/>
              </a:rPr>
              <a:t>　　</a:t>
            </a:r>
            <a:r>
              <a:rPr lang="ja-JP" altLang="en-US" sz="2800" dirty="0">
                <a:latin typeface="Meiryo UI" panose="020B0604030504040204" pitchFamily="50" charset="-128"/>
                <a:ea typeface="Meiryo UI" panose="020B0604030504040204" pitchFamily="50" charset="-128"/>
              </a:rPr>
              <a:t>　　　　会社概要　</a:t>
            </a:r>
            <a:endParaRPr lang="ja-JP" altLang="en-US" dirty="0">
              <a:latin typeface="Meiryo UI" panose="020B0604030504040204" pitchFamily="50" charset="-128"/>
              <a:ea typeface="Meiryo UI" panose="020B0604030504040204" pitchFamily="50" charset="-128"/>
            </a:endParaRPr>
          </a:p>
        </p:txBody>
      </p:sp>
      <p:pic>
        <p:nvPicPr>
          <p:cNvPr id="11" name="図 10">
            <a:extLst>
              <a:ext uri="{FF2B5EF4-FFF2-40B4-BE49-F238E27FC236}">
                <a16:creationId xmlns:a16="http://schemas.microsoft.com/office/drawing/2014/main" id="{B6845ED9-CC0C-4C0F-83AE-96EF6A42AF41}"/>
              </a:ext>
            </a:extLst>
          </p:cNvPr>
          <p:cNvPicPr>
            <a:picLocks noChangeAspect="1"/>
          </p:cNvPicPr>
          <p:nvPr/>
        </p:nvPicPr>
        <p:blipFill rotWithShape="1">
          <a:blip r:embed="rId4">
            <a:extLst>
              <a:ext uri="{28A0092B-C50C-407E-A947-70E740481C1C}">
                <a14:useLocalDpi xmlns:a14="http://schemas.microsoft.com/office/drawing/2010/main" val="0"/>
              </a:ext>
            </a:extLst>
          </a:blip>
          <a:srcRect l="55466" t="62609" r="10591" b="28580"/>
          <a:stretch/>
        </p:blipFill>
        <p:spPr>
          <a:xfrm>
            <a:off x="9104326" y="213932"/>
            <a:ext cx="2099144" cy="770700"/>
          </a:xfrm>
          <a:prstGeom prst="rect">
            <a:avLst/>
          </a:prstGeom>
        </p:spPr>
      </p:pic>
      <p:pic>
        <p:nvPicPr>
          <p:cNvPr id="1026" name="Picture 2">
            <a:extLst>
              <a:ext uri="{FF2B5EF4-FFF2-40B4-BE49-F238E27FC236}">
                <a16:creationId xmlns:a16="http://schemas.microsoft.com/office/drawing/2014/main" id="{825FD7A4-91EB-4BFC-98B1-4102B97A72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464" y="3325586"/>
            <a:ext cx="4406190" cy="345520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4">
            <a:extLst>
              <a:ext uri="{FF2B5EF4-FFF2-40B4-BE49-F238E27FC236}">
                <a16:creationId xmlns:a16="http://schemas.microsoft.com/office/drawing/2014/main" id="{B175BF2B-05FE-488A-9F9B-4C19C3489049}"/>
              </a:ext>
            </a:extLst>
          </p:cNvPr>
          <p:cNvGrpSpPr>
            <a:grpSpLocks noChangeAspect="1"/>
          </p:cNvGrpSpPr>
          <p:nvPr/>
        </p:nvGrpSpPr>
        <p:grpSpPr bwMode="auto">
          <a:xfrm>
            <a:off x="4814409" y="1324947"/>
            <a:ext cx="7293986" cy="5260013"/>
            <a:chOff x="3251" y="1063"/>
            <a:chExt cx="4250" cy="3155"/>
          </a:xfrm>
        </p:grpSpPr>
        <p:sp>
          <p:nvSpPr>
            <p:cNvPr id="3" name="AutoShape 3">
              <a:extLst>
                <a:ext uri="{FF2B5EF4-FFF2-40B4-BE49-F238E27FC236}">
                  <a16:creationId xmlns:a16="http://schemas.microsoft.com/office/drawing/2014/main" id="{DA664D63-E847-4812-8A1B-F014D09A8DFB}"/>
                </a:ext>
              </a:extLst>
            </p:cNvPr>
            <p:cNvSpPr>
              <a:spLocks noChangeAspect="1" noChangeArrowheads="1" noTextEdit="1"/>
            </p:cNvSpPr>
            <p:nvPr/>
          </p:nvSpPr>
          <p:spPr bwMode="auto">
            <a:xfrm>
              <a:off x="3251" y="1063"/>
              <a:ext cx="4229" cy="2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p>
          </p:txBody>
        </p:sp>
        <p:grpSp>
          <p:nvGrpSpPr>
            <p:cNvPr id="4" name="Group 205">
              <a:extLst>
                <a:ext uri="{FF2B5EF4-FFF2-40B4-BE49-F238E27FC236}">
                  <a16:creationId xmlns:a16="http://schemas.microsoft.com/office/drawing/2014/main" id="{1F4C84CA-4959-4680-947B-40ED39AB5D7B}"/>
                </a:ext>
              </a:extLst>
            </p:cNvPr>
            <p:cNvGrpSpPr>
              <a:grpSpLocks/>
            </p:cNvGrpSpPr>
            <p:nvPr/>
          </p:nvGrpSpPr>
          <p:grpSpPr bwMode="auto">
            <a:xfrm>
              <a:off x="3251" y="1063"/>
              <a:ext cx="4250" cy="1593"/>
              <a:chOff x="3251" y="1063"/>
              <a:chExt cx="4250" cy="1593"/>
            </a:xfrm>
          </p:grpSpPr>
          <p:sp>
            <p:nvSpPr>
              <p:cNvPr id="1249" name="Rectangle 5">
                <a:extLst>
                  <a:ext uri="{FF2B5EF4-FFF2-40B4-BE49-F238E27FC236}">
                    <a16:creationId xmlns:a16="http://schemas.microsoft.com/office/drawing/2014/main" id="{AC2DEA8A-FCD3-4014-9B03-04465AC2C8F6}"/>
                  </a:ext>
                </a:extLst>
              </p:cNvPr>
              <p:cNvSpPr>
                <a:spLocks noChangeArrowheads="1"/>
              </p:cNvSpPr>
              <p:nvPr/>
            </p:nvSpPr>
            <p:spPr bwMode="auto">
              <a:xfrm>
                <a:off x="3258" y="1067"/>
                <a:ext cx="420" cy="313"/>
              </a:xfrm>
              <a:prstGeom prst="rect">
                <a:avLst/>
              </a:prstGeom>
              <a:solidFill>
                <a:srgbClr val="99C9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250" name="Rectangle 6">
                <a:extLst>
                  <a:ext uri="{FF2B5EF4-FFF2-40B4-BE49-F238E27FC236}">
                    <a16:creationId xmlns:a16="http://schemas.microsoft.com/office/drawing/2014/main" id="{4A5BFDDF-034C-4ED5-839D-4A6538736AF9}"/>
                  </a:ext>
                </a:extLst>
              </p:cNvPr>
              <p:cNvSpPr>
                <a:spLocks noChangeArrowheads="1"/>
              </p:cNvSpPr>
              <p:nvPr/>
            </p:nvSpPr>
            <p:spPr bwMode="auto">
              <a:xfrm>
                <a:off x="3303" y="1149"/>
                <a:ext cx="328" cy="149"/>
              </a:xfrm>
              <a:prstGeom prst="rect">
                <a:avLst/>
              </a:prstGeom>
              <a:solidFill>
                <a:srgbClr val="99C9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251" name="Rectangle 7">
                <a:extLst>
                  <a:ext uri="{FF2B5EF4-FFF2-40B4-BE49-F238E27FC236}">
                    <a16:creationId xmlns:a16="http://schemas.microsoft.com/office/drawing/2014/main" id="{57F4B262-6B7C-4B4A-ABE2-D1CFADEBADB9}"/>
                  </a:ext>
                </a:extLst>
              </p:cNvPr>
              <p:cNvSpPr>
                <a:spLocks noChangeArrowheads="1"/>
              </p:cNvSpPr>
              <p:nvPr/>
            </p:nvSpPr>
            <p:spPr bwMode="auto">
              <a:xfrm>
                <a:off x="3331" y="1167"/>
                <a:ext cx="247"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会社名</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252" name="Rectangle 8">
                <a:extLst>
                  <a:ext uri="{FF2B5EF4-FFF2-40B4-BE49-F238E27FC236}">
                    <a16:creationId xmlns:a16="http://schemas.microsoft.com/office/drawing/2014/main" id="{A8115E56-D909-4066-B938-A9E4868E6FA5}"/>
                  </a:ext>
                </a:extLst>
              </p:cNvPr>
              <p:cNvSpPr>
                <a:spLocks noChangeArrowheads="1"/>
              </p:cNvSpPr>
              <p:nvPr/>
            </p:nvSpPr>
            <p:spPr bwMode="auto">
              <a:xfrm>
                <a:off x="3601" y="1167"/>
                <a:ext cx="2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 </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253" name="Rectangle 9">
                <a:extLst>
                  <a:ext uri="{FF2B5EF4-FFF2-40B4-BE49-F238E27FC236}">
                    <a16:creationId xmlns:a16="http://schemas.microsoft.com/office/drawing/2014/main" id="{961E3EFF-1047-47E1-8A9A-86A694954CAE}"/>
                  </a:ext>
                </a:extLst>
              </p:cNvPr>
              <p:cNvSpPr>
                <a:spLocks noChangeArrowheads="1"/>
              </p:cNvSpPr>
              <p:nvPr/>
            </p:nvSpPr>
            <p:spPr bwMode="auto">
              <a:xfrm>
                <a:off x="4309" y="1145"/>
                <a:ext cx="478"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有限会社</a:t>
                </a:r>
                <a:endParaRPr kumimoji="0" lang="ja-JP" altLang="ja-JP" sz="18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
            <p:nvSpPr>
              <p:cNvPr id="1254" name="Rectangle 10">
                <a:extLst>
                  <a:ext uri="{FF2B5EF4-FFF2-40B4-BE49-F238E27FC236}">
                    <a16:creationId xmlns:a16="http://schemas.microsoft.com/office/drawing/2014/main" id="{576895F1-F983-4F39-914E-CDC7F6E5DB8E}"/>
                  </a:ext>
                </a:extLst>
              </p:cNvPr>
              <p:cNvSpPr>
                <a:spLocks noChangeArrowheads="1"/>
              </p:cNvSpPr>
              <p:nvPr/>
            </p:nvSpPr>
            <p:spPr bwMode="auto">
              <a:xfrm>
                <a:off x="4809" y="1145"/>
                <a:ext cx="41"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 </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255" name="Rectangle 11">
                <a:extLst>
                  <a:ext uri="{FF2B5EF4-FFF2-40B4-BE49-F238E27FC236}">
                    <a16:creationId xmlns:a16="http://schemas.microsoft.com/office/drawing/2014/main" id="{2BC26EA8-6348-4B17-B335-4260A0614523}"/>
                  </a:ext>
                </a:extLst>
              </p:cNvPr>
              <p:cNvSpPr>
                <a:spLocks noChangeArrowheads="1"/>
              </p:cNvSpPr>
              <p:nvPr/>
            </p:nvSpPr>
            <p:spPr bwMode="auto">
              <a:xfrm>
                <a:off x="4894" y="1145"/>
                <a:ext cx="377"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ラポール</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256" name="Rectangle 12">
                <a:extLst>
                  <a:ext uri="{FF2B5EF4-FFF2-40B4-BE49-F238E27FC236}">
                    <a16:creationId xmlns:a16="http://schemas.microsoft.com/office/drawing/2014/main" id="{F8EFFE23-9A96-4813-802B-03BAE4825167}"/>
                  </a:ext>
                </a:extLst>
              </p:cNvPr>
              <p:cNvSpPr>
                <a:spLocks noChangeArrowheads="1"/>
              </p:cNvSpPr>
              <p:nvPr/>
            </p:nvSpPr>
            <p:spPr bwMode="auto">
              <a:xfrm>
                <a:off x="5291" y="1145"/>
                <a:ext cx="41"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 </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257" name="Rectangle 13">
                <a:extLst>
                  <a:ext uri="{FF2B5EF4-FFF2-40B4-BE49-F238E27FC236}">
                    <a16:creationId xmlns:a16="http://schemas.microsoft.com/office/drawing/2014/main" id="{3B570377-9F89-41F2-95CA-EBE8C2148869}"/>
                  </a:ext>
                </a:extLst>
              </p:cNvPr>
              <p:cNvSpPr>
                <a:spLocks noChangeArrowheads="1"/>
              </p:cNvSpPr>
              <p:nvPr/>
            </p:nvSpPr>
            <p:spPr bwMode="auto">
              <a:xfrm>
                <a:off x="5923" y="1067"/>
                <a:ext cx="421" cy="313"/>
              </a:xfrm>
              <a:prstGeom prst="rect">
                <a:avLst/>
              </a:prstGeom>
              <a:solidFill>
                <a:srgbClr val="99C9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258" name="Rectangle 14">
                <a:extLst>
                  <a:ext uri="{FF2B5EF4-FFF2-40B4-BE49-F238E27FC236}">
                    <a16:creationId xmlns:a16="http://schemas.microsoft.com/office/drawing/2014/main" id="{CDAC4D97-ACF8-4C75-8878-A4DA2E78139F}"/>
                  </a:ext>
                </a:extLst>
              </p:cNvPr>
              <p:cNvSpPr>
                <a:spLocks noChangeArrowheads="1"/>
              </p:cNvSpPr>
              <p:nvPr/>
            </p:nvSpPr>
            <p:spPr bwMode="auto">
              <a:xfrm>
                <a:off x="5971" y="1149"/>
                <a:ext cx="326" cy="149"/>
              </a:xfrm>
              <a:prstGeom prst="rect">
                <a:avLst/>
              </a:prstGeom>
              <a:solidFill>
                <a:srgbClr val="99C9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259" name="Rectangle 15">
                <a:extLst>
                  <a:ext uri="{FF2B5EF4-FFF2-40B4-BE49-F238E27FC236}">
                    <a16:creationId xmlns:a16="http://schemas.microsoft.com/office/drawing/2014/main" id="{9869A80C-C0FF-4F90-8D32-D3B4881A7B38}"/>
                  </a:ext>
                </a:extLst>
              </p:cNvPr>
              <p:cNvSpPr>
                <a:spLocks noChangeArrowheads="1"/>
              </p:cNvSpPr>
              <p:nvPr/>
            </p:nvSpPr>
            <p:spPr bwMode="auto">
              <a:xfrm>
                <a:off x="6014" y="1167"/>
                <a:ext cx="82"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創</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260" name="Rectangle 16">
                <a:extLst>
                  <a:ext uri="{FF2B5EF4-FFF2-40B4-BE49-F238E27FC236}">
                    <a16:creationId xmlns:a16="http://schemas.microsoft.com/office/drawing/2014/main" id="{542975B9-2D4D-46BC-9C50-E55092FD3AAD}"/>
                  </a:ext>
                </a:extLst>
              </p:cNvPr>
              <p:cNvSpPr>
                <a:spLocks noChangeArrowheads="1"/>
              </p:cNvSpPr>
              <p:nvPr/>
            </p:nvSpPr>
            <p:spPr bwMode="auto">
              <a:xfrm>
                <a:off x="6105" y="1167"/>
                <a:ext cx="2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 </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261" name="Rectangle 17">
                <a:extLst>
                  <a:ext uri="{FF2B5EF4-FFF2-40B4-BE49-F238E27FC236}">
                    <a16:creationId xmlns:a16="http://schemas.microsoft.com/office/drawing/2014/main" id="{6457012B-48EA-4204-AB81-3615AFC67432}"/>
                  </a:ext>
                </a:extLst>
              </p:cNvPr>
              <p:cNvSpPr>
                <a:spLocks noChangeArrowheads="1"/>
              </p:cNvSpPr>
              <p:nvPr/>
            </p:nvSpPr>
            <p:spPr bwMode="auto">
              <a:xfrm>
                <a:off x="6165" y="1167"/>
                <a:ext cx="82"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業</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262" name="Rectangle 18">
                <a:extLst>
                  <a:ext uri="{FF2B5EF4-FFF2-40B4-BE49-F238E27FC236}">
                    <a16:creationId xmlns:a16="http://schemas.microsoft.com/office/drawing/2014/main" id="{EFBBF55D-F253-4F54-89E8-D38AF4C5B3F8}"/>
                  </a:ext>
                </a:extLst>
              </p:cNvPr>
              <p:cNvSpPr>
                <a:spLocks noChangeArrowheads="1"/>
              </p:cNvSpPr>
              <p:nvPr/>
            </p:nvSpPr>
            <p:spPr bwMode="auto">
              <a:xfrm>
                <a:off x="6254" y="1167"/>
                <a:ext cx="2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 </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263" name="Rectangle 19">
                <a:extLst>
                  <a:ext uri="{FF2B5EF4-FFF2-40B4-BE49-F238E27FC236}">
                    <a16:creationId xmlns:a16="http://schemas.microsoft.com/office/drawing/2014/main" id="{32CD610F-985F-4DCC-A174-9174B812C5A5}"/>
                  </a:ext>
                </a:extLst>
              </p:cNvPr>
              <p:cNvSpPr>
                <a:spLocks noChangeArrowheads="1"/>
              </p:cNvSpPr>
              <p:nvPr/>
            </p:nvSpPr>
            <p:spPr bwMode="auto">
              <a:xfrm>
                <a:off x="6659" y="1145"/>
                <a:ext cx="299"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2005</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264" name="Rectangle 20">
                <a:extLst>
                  <a:ext uri="{FF2B5EF4-FFF2-40B4-BE49-F238E27FC236}">
                    <a16:creationId xmlns:a16="http://schemas.microsoft.com/office/drawing/2014/main" id="{0147B1B8-C94D-4241-AC21-8005EDFAF030}"/>
                  </a:ext>
                </a:extLst>
              </p:cNvPr>
              <p:cNvSpPr>
                <a:spLocks noChangeArrowheads="1"/>
              </p:cNvSpPr>
              <p:nvPr/>
            </p:nvSpPr>
            <p:spPr bwMode="auto">
              <a:xfrm>
                <a:off x="6972" y="1145"/>
                <a:ext cx="41"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 </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265" name="Rectangle 21">
                <a:extLst>
                  <a:ext uri="{FF2B5EF4-FFF2-40B4-BE49-F238E27FC236}">
                    <a16:creationId xmlns:a16="http://schemas.microsoft.com/office/drawing/2014/main" id="{CC495B19-1E51-4244-A7C2-B606ACD8F3BC}"/>
                  </a:ext>
                </a:extLst>
              </p:cNvPr>
              <p:cNvSpPr>
                <a:spLocks noChangeArrowheads="1"/>
              </p:cNvSpPr>
              <p:nvPr/>
            </p:nvSpPr>
            <p:spPr bwMode="auto">
              <a:xfrm>
                <a:off x="7339" y="1167"/>
                <a:ext cx="82"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年</a:t>
                </a:r>
                <a:endParaRPr kumimoji="0" lang="ja-JP" altLang="ja-JP" sz="18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
            <p:nvSpPr>
              <p:cNvPr id="1266" name="Rectangle 22">
                <a:extLst>
                  <a:ext uri="{FF2B5EF4-FFF2-40B4-BE49-F238E27FC236}">
                    <a16:creationId xmlns:a16="http://schemas.microsoft.com/office/drawing/2014/main" id="{516456B0-015F-4C48-AC52-C9C10AD1D5BF}"/>
                  </a:ext>
                </a:extLst>
              </p:cNvPr>
              <p:cNvSpPr>
                <a:spLocks noChangeArrowheads="1"/>
              </p:cNvSpPr>
              <p:nvPr/>
            </p:nvSpPr>
            <p:spPr bwMode="auto">
              <a:xfrm>
                <a:off x="7430" y="1167"/>
                <a:ext cx="2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 </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267" name="Rectangle 23">
                <a:extLst>
                  <a:ext uri="{FF2B5EF4-FFF2-40B4-BE49-F238E27FC236}">
                    <a16:creationId xmlns:a16="http://schemas.microsoft.com/office/drawing/2014/main" id="{28672B0A-1AFD-423C-AD2D-937B8202BB32}"/>
                  </a:ext>
                </a:extLst>
              </p:cNvPr>
              <p:cNvSpPr>
                <a:spLocks noChangeArrowheads="1"/>
              </p:cNvSpPr>
              <p:nvPr/>
            </p:nvSpPr>
            <p:spPr bwMode="auto">
              <a:xfrm>
                <a:off x="3251" y="1063"/>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268" name="Rectangle 24">
                <a:extLst>
                  <a:ext uri="{FF2B5EF4-FFF2-40B4-BE49-F238E27FC236}">
                    <a16:creationId xmlns:a16="http://schemas.microsoft.com/office/drawing/2014/main" id="{498ED9B2-93C2-43E5-B38D-C56FB5A43F74}"/>
                  </a:ext>
                </a:extLst>
              </p:cNvPr>
              <p:cNvSpPr>
                <a:spLocks noChangeArrowheads="1"/>
              </p:cNvSpPr>
              <p:nvPr/>
            </p:nvSpPr>
            <p:spPr bwMode="auto">
              <a:xfrm>
                <a:off x="3251" y="1063"/>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269" name="Rectangle 25">
                <a:extLst>
                  <a:ext uri="{FF2B5EF4-FFF2-40B4-BE49-F238E27FC236}">
                    <a16:creationId xmlns:a16="http://schemas.microsoft.com/office/drawing/2014/main" id="{B43588E1-90CE-49AD-AA13-D2FF3ADB4EF8}"/>
                  </a:ext>
                </a:extLst>
              </p:cNvPr>
              <p:cNvSpPr>
                <a:spLocks noChangeArrowheads="1"/>
              </p:cNvSpPr>
              <p:nvPr/>
            </p:nvSpPr>
            <p:spPr bwMode="auto">
              <a:xfrm>
                <a:off x="3255" y="1063"/>
                <a:ext cx="421"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270" name="Rectangle 26">
                <a:extLst>
                  <a:ext uri="{FF2B5EF4-FFF2-40B4-BE49-F238E27FC236}">
                    <a16:creationId xmlns:a16="http://schemas.microsoft.com/office/drawing/2014/main" id="{E471787F-F8E7-4F8C-B51D-80B34CCC4189}"/>
                  </a:ext>
                </a:extLst>
              </p:cNvPr>
              <p:cNvSpPr>
                <a:spLocks noChangeArrowheads="1"/>
              </p:cNvSpPr>
              <p:nvPr/>
            </p:nvSpPr>
            <p:spPr bwMode="auto">
              <a:xfrm>
                <a:off x="3676" y="1063"/>
                <a:ext cx="5"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271" name="Rectangle 27">
                <a:extLst>
                  <a:ext uri="{FF2B5EF4-FFF2-40B4-BE49-F238E27FC236}">
                    <a16:creationId xmlns:a16="http://schemas.microsoft.com/office/drawing/2014/main" id="{D9146244-65B7-4961-8398-FD8BE694E5CB}"/>
                  </a:ext>
                </a:extLst>
              </p:cNvPr>
              <p:cNvSpPr>
                <a:spLocks noChangeArrowheads="1"/>
              </p:cNvSpPr>
              <p:nvPr/>
            </p:nvSpPr>
            <p:spPr bwMode="auto">
              <a:xfrm>
                <a:off x="3681" y="1063"/>
                <a:ext cx="2238"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272" name="Rectangle 28">
                <a:extLst>
                  <a:ext uri="{FF2B5EF4-FFF2-40B4-BE49-F238E27FC236}">
                    <a16:creationId xmlns:a16="http://schemas.microsoft.com/office/drawing/2014/main" id="{2BB61545-D624-4889-8DD7-DA867F58B65D}"/>
                  </a:ext>
                </a:extLst>
              </p:cNvPr>
              <p:cNvSpPr>
                <a:spLocks noChangeArrowheads="1"/>
              </p:cNvSpPr>
              <p:nvPr/>
            </p:nvSpPr>
            <p:spPr bwMode="auto">
              <a:xfrm>
                <a:off x="5919" y="1063"/>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273" name="Rectangle 29">
                <a:extLst>
                  <a:ext uri="{FF2B5EF4-FFF2-40B4-BE49-F238E27FC236}">
                    <a16:creationId xmlns:a16="http://schemas.microsoft.com/office/drawing/2014/main" id="{BECA06F7-5232-490A-AA85-2FED1E95DA7B}"/>
                  </a:ext>
                </a:extLst>
              </p:cNvPr>
              <p:cNvSpPr>
                <a:spLocks noChangeArrowheads="1"/>
              </p:cNvSpPr>
              <p:nvPr/>
            </p:nvSpPr>
            <p:spPr bwMode="auto">
              <a:xfrm>
                <a:off x="5923" y="1063"/>
                <a:ext cx="4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274" name="Rectangle 30">
                <a:extLst>
                  <a:ext uri="{FF2B5EF4-FFF2-40B4-BE49-F238E27FC236}">
                    <a16:creationId xmlns:a16="http://schemas.microsoft.com/office/drawing/2014/main" id="{BFEAFD6D-894D-4804-933A-CC2063EA2DB7}"/>
                  </a:ext>
                </a:extLst>
              </p:cNvPr>
              <p:cNvSpPr>
                <a:spLocks noChangeArrowheads="1"/>
              </p:cNvSpPr>
              <p:nvPr/>
            </p:nvSpPr>
            <p:spPr bwMode="auto">
              <a:xfrm>
                <a:off x="6342" y="1063"/>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275" name="Rectangle 31">
                <a:extLst>
                  <a:ext uri="{FF2B5EF4-FFF2-40B4-BE49-F238E27FC236}">
                    <a16:creationId xmlns:a16="http://schemas.microsoft.com/office/drawing/2014/main" id="{172845E2-6443-4AD7-8CD1-DDA36BEF7384}"/>
                  </a:ext>
                </a:extLst>
              </p:cNvPr>
              <p:cNvSpPr>
                <a:spLocks noChangeArrowheads="1"/>
              </p:cNvSpPr>
              <p:nvPr/>
            </p:nvSpPr>
            <p:spPr bwMode="auto">
              <a:xfrm>
                <a:off x="6346" y="1063"/>
                <a:ext cx="941"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276" name="Rectangle 32">
                <a:extLst>
                  <a:ext uri="{FF2B5EF4-FFF2-40B4-BE49-F238E27FC236}">
                    <a16:creationId xmlns:a16="http://schemas.microsoft.com/office/drawing/2014/main" id="{64350FC4-85A4-49B5-9267-3D0ECF3F6CA5}"/>
                  </a:ext>
                </a:extLst>
              </p:cNvPr>
              <p:cNvSpPr>
                <a:spLocks noChangeArrowheads="1"/>
              </p:cNvSpPr>
              <p:nvPr/>
            </p:nvSpPr>
            <p:spPr bwMode="auto">
              <a:xfrm>
                <a:off x="7287" y="1063"/>
                <a:ext cx="5"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277" name="Rectangle 33">
                <a:extLst>
                  <a:ext uri="{FF2B5EF4-FFF2-40B4-BE49-F238E27FC236}">
                    <a16:creationId xmlns:a16="http://schemas.microsoft.com/office/drawing/2014/main" id="{B90520C6-9674-43C9-90BF-DDB0FAB22A7C}"/>
                  </a:ext>
                </a:extLst>
              </p:cNvPr>
              <p:cNvSpPr>
                <a:spLocks noChangeArrowheads="1"/>
              </p:cNvSpPr>
              <p:nvPr/>
            </p:nvSpPr>
            <p:spPr bwMode="auto">
              <a:xfrm>
                <a:off x="7292" y="1063"/>
                <a:ext cx="205"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278" name="Rectangle 34">
                <a:extLst>
                  <a:ext uri="{FF2B5EF4-FFF2-40B4-BE49-F238E27FC236}">
                    <a16:creationId xmlns:a16="http://schemas.microsoft.com/office/drawing/2014/main" id="{FF4960BD-203D-4D43-BB41-0F67B64A520E}"/>
                  </a:ext>
                </a:extLst>
              </p:cNvPr>
              <p:cNvSpPr>
                <a:spLocks noChangeArrowheads="1"/>
              </p:cNvSpPr>
              <p:nvPr/>
            </p:nvSpPr>
            <p:spPr bwMode="auto">
              <a:xfrm>
                <a:off x="7497" y="1063"/>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279" name="Rectangle 35">
                <a:extLst>
                  <a:ext uri="{FF2B5EF4-FFF2-40B4-BE49-F238E27FC236}">
                    <a16:creationId xmlns:a16="http://schemas.microsoft.com/office/drawing/2014/main" id="{9E26A432-48A5-4703-AF2C-66EC1E6B77BD}"/>
                  </a:ext>
                </a:extLst>
              </p:cNvPr>
              <p:cNvSpPr>
                <a:spLocks noChangeArrowheads="1"/>
              </p:cNvSpPr>
              <p:nvPr/>
            </p:nvSpPr>
            <p:spPr bwMode="auto">
              <a:xfrm>
                <a:off x="7497" y="1063"/>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280" name="Rectangle 36">
                <a:extLst>
                  <a:ext uri="{FF2B5EF4-FFF2-40B4-BE49-F238E27FC236}">
                    <a16:creationId xmlns:a16="http://schemas.microsoft.com/office/drawing/2014/main" id="{3E785CB0-4FD4-43E0-A68F-99645E4487E7}"/>
                  </a:ext>
                </a:extLst>
              </p:cNvPr>
              <p:cNvSpPr>
                <a:spLocks noChangeArrowheads="1"/>
              </p:cNvSpPr>
              <p:nvPr/>
            </p:nvSpPr>
            <p:spPr bwMode="auto">
              <a:xfrm>
                <a:off x="3251" y="1067"/>
                <a:ext cx="4" cy="3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281" name="Rectangle 37">
                <a:extLst>
                  <a:ext uri="{FF2B5EF4-FFF2-40B4-BE49-F238E27FC236}">
                    <a16:creationId xmlns:a16="http://schemas.microsoft.com/office/drawing/2014/main" id="{1B9DC7C8-EDCE-4379-83F0-613D04116A19}"/>
                  </a:ext>
                </a:extLst>
              </p:cNvPr>
              <p:cNvSpPr>
                <a:spLocks noChangeArrowheads="1"/>
              </p:cNvSpPr>
              <p:nvPr/>
            </p:nvSpPr>
            <p:spPr bwMode="auto">
              <a:xfrm>
                <a:off x="3676" y="1067"/>
                <a:ext cx="5" cy="3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282" name="Rectangle 38">
                <a:extLst>
                  <a:ext uri="{FF2B5EF4-FFF2-40B4-BE49-F238E27FC236}">
                    <a16:creationId xmlns:a16="http://schemas.microsoft.com/office/drawing/2014/main" id="{066F3301-BC88-4329-9EB7-2DEBC08A8513}"/>
                  </a:ext>
                </a:extLst>
              </p:cNvPr>
              <p:cNvSpPr>
                <a:spLocks noChangeArrowheads="1"/>
              </p:cNvSpPr>
              <p:nvPr/>
            </p:nvSpPr>
            <p:spPr bwMode="auto">
              <a:xfrm>
                <a:off x="5919" y="1067"/>
                <a:ext cx="4" cy="3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283" name="Rectangle 39">
                <a:extLst>
                  <a:ext uri="{FF2B5EF4-FFF2-40B4-BE49-F238E27FC236}">
                    <a16:creationId xmlns:a16="http://schemas.microsoft.com/office/drawing/2014/main" id="{D81D24A7-34E0-41BA-A302-62E63BAA79A3}"/>
                  </a:ext>
                </a:extLst>
              </p:cNvPr>
              <p:cNvSpPr>
                <a:spLocks noChangeArrowheads="1"/>
              </p:cNvSpPr>
              <p:nvPr/>
            </p:nvSpPr>
            <p:spPr bwMode="auto">
              <a:xfrm>
                <a:off x="6342" y="1067"/>
                <a:ext cx="4" cy="3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284" name="Rectangle 40">
                <a:extLst>
                  <a:ext uri="{FF2B5EF4-FFF2-40B4-BE49-F238E27FC236}">
                    <a16:creationId xmlns:a16="http://schemas.microsoft.com/office/drawing/2014/main" id="{0CAE81BA-D61C-49EA-AD51-1B75AE19A3CB}"/>
                  </a:ext>
                </a:extLst>
              </p:cNvPr>
              <p:cNvSpPr>
                <a:spLocks noChangeArrowheads="1"/>
              </p:cNvSpPr>
              <p:nvPr/>
            </p:nvSpPr>
            <p:spPr bwMode="auto">
              <a:xfrm>
                <a:off x="7287" y="1067"/>
                <a:ext cx="5" cy="3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285" name="Rectangle 41">
                <a:extLst>
                  <a:ext uri="{FF2B5EF4-FFF2-40B4-BE49-F238E27FC236}">
                    <a16:creationId xmlns:a16="http://schemas.microsoft.com/office/drawing/2014/main" id="{0E661F24-669C-4AE0-BC8D-C032936AB4C9}"/>
                  </a:ext>
                </a:extLst>
              </p:cNvPr>
              <p:cNvSpPr>
                <a:spLocks noChangeArrowheads="1"/>
              </p:cNvSpPr>
              <p:nvPr/>
            </p:nvSpPr>
            <p:spPr bwMode="auto">
              <a:xfrm>
                <a:off x="7497" y="1067"/>
                <a:ext cx="4" cy="3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286" name="Rectangle 42">
                <a:extLst>
                  <a:ext uri="{FF2B5EF4-FFF2-40B4-BE49-F238E27FC236}">
                    <a16:creationId xmlns:a16="http://schemas.microsoft.com/office/drawing/2014/main" id="{930156C2-F7F4-4D39-BBB6-2BA3215E3B2B}"/>
                  </a:ext>
                </a:extLst>
              </p:cNvPr>
              <p:cNvSpPr>
                <a:spLocks noChangeArrowheads="1"/>
              </p:cNvSpPr>
              <p:nvPr/>
            </p:nvSpPr>
            <p:spPr bwMode="auto">
              <a:xfrm>
                <a:off x="3257" y="1385"/>
                <a:ext cx="421" cy="313"/>
              </a:xfrm>
              <a:prstGeom prst="rect">
                <a:avLst/>
              </a:prstGeom>
              <a:solidFill>
                <a:srgbClr val="99C9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287" name="Rectangle 43">
                <a:extLst>
                  <a:ext uri="{FF2B5EF4-FFF2-40B4-BE49-F238E27FC236}">
                    <a16:creationId xmlns:a16="http://schemas.microsoft.com/office/drawing/2014/main" id="{3BE64CF3-9367-4AB3-ABB3-44858C1195CC}"/>
                  </a:ext>
                </a:extLst>
              </p:cNvPr>
              <p:cNvSpPr>
                <a:spLocks noChangeArrowheads="1"/>
              </p:cNvSpPr>
              <p:nvPr/>
            </p:nvSpPr>
            <p:spPr bwMode="auto">
              <a:xfrm>
                <a:off x="3303" y="1467"/>
                <a:ext cx="328" cy="149"/>
              </a:xfrm>
              <a:prstGeom prst="rect">
                <a:avLst/>
              </a:prstGeom>
              <a:solidFill>
                <a:srgbClr val="99C9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288" name="Rectangle 44">
                <a:extLst>
                  <a:ext uri="{FF2B5EF4-FFF2-40B4-BE49-F238E27FC236}">
                    <a16:creationId xmlns:a16="http://schemas.microsoft.com/office/drawing/2014/main" id="{32A98B4A-FF69-494E-9743-6446C2ECED44}"/>
                  </a:ext>
                </a:extLst>
              </p:cNvPr>
              <p:cNvSpPr>
                <a:spLocks noChangeArrowheads="1"/>
              </p:cNvSpPr>
              <p:nvPr/>
            </p:nvSpPr>
            <p:spPr bwMode="auto">
              <a:xfrm>
                <a:off x="3331" y="1484"/>
                <a:ext cx="247"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代表者</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289" name="Rectangle 45">
                <a:extLst>
                  <a:ext uri="{FF2B5EF4-FFF2-40B4-BE49-F238E27FC236}">
                    <a16:creationId xmlns:a16="http://schemas.microsoft.com/office/drawing/2014/main" id="{26E67664-75E6-4AFA-BE59-99BEF62A3AC4}"/>
                  </a:ext>
                </a:extLst>
              </p:cNvPr>
              <p:cNvSpPr>
                <a:spLocks noChangeArrowheads="1"/>
              </p:cNvSpPr>
              <p:nvPr/>
            </p:nvSpPr>
            <p:spPr bwMode="auto">
              <a:xfrm>
                <a:off x="3601" y="1484"/>
                <a:ext cx="2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 </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290" name="Rectangle 46">
                <a:extLst>
                  <a:ext uri="{FF2B5EF4-FFF2-40B4-BE49-F238E27FC236}">
                    <a16:creationId xmlns:a16="http://schemas.microsoft.com/office/drawing/2014/main" id="{3866A435-5582-47F0-B57D-B9A36B10DE94}"/>
                  </a:ext>
                </a:extLst>
              </p:cNvPr>
              <p:cNvSpPr>
                <a:spLocks noChangeArrowheads="1"/>
              </p:cNvSpPr>
              <p:nvPr/>
            </p:nvSpPr>
            <p:spPr bwMode="auto">
              <a:xfrm>
                <a:off x="4548" y="1460"/>
                <a:ext cx="478"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橘憲一郎</a:t>
                </a:r>
                <a:endParaRPr kumimoji="0" lang="ja-JP" altLang="ja-JP" sz="18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
            <p:nvSpPr>
              <p:cNvPr id="1291" name="Rectangle 47">
                <a:extLst>
                  <a:ext uri="{FF2B5EF4-FFF2-40B4-BE49-F238E27FC236}">
                    <a16:creationId xmlns:a16="http://schemas.microsoft.com/office/drawing/2014/main" id="{A7D5EC04-A539-4866-93BE-4F8236AB8767}"/>
                  </a:ext>
                </a:extLst>
              </p:cNvPr>
              <p:cNvSpPr>
                <a:spLocks noChangeArrowheads="1"/>
              </p:cNvSpPr>
              <p:nvPr/>
            </p:nvSpPr>
            <p:spPr bwMode="auto">
              <a:xfrm>
                <a:off x="5051" y="1460"/>
                <a:ext cx="41"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 </a:t>
                </a:r>
                <a:endParaRPr kumimoji="0" lang="ja-JP" altLang="ja-JP" sz="18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
            <p:nvSpPr>
              <p:cNvPr id="1292" name="Rectangle 48">
                <a:extLst>
                  <a:ext uri="{FF2B5EF4-FFF2-40B4-BE49-F238E27FC236}">
                    <a16:creationId xmlns:a16="http://schemas.microsoft.com/office/drawing/2014/main" id="{66278A45-B802-4D5A-A08E-628D5FE83D80}"/>
                  </a:ext>
                </a:extLst>
              </p:cNvPr>
              <p:cNvSpPr>
                <a:spLocks noChangeArrowheads="1"/>
              </p:cNvSpPr>
              <p:nvPr/>
            </p:nvSpPr>
            <p:spPr bwMode="auto">
              <a:xfrm>
                <a:off x="5923" y="1385"/>
                <a:ext cx="421" cy="313"/>
              </a:xfrm>
              <a:prstGeom prst="rect">
                <a:avLst/>
              </a:prstGeom>
              <a:solidFill>
                <a:srgbClr val="99C9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293" name="Rectangle 49">
                <a:extLst>
                  <a:ext uri="{FF2B5EF4-FFF2-40B4-BE49-F238E27FC236}">
                    <a16:creationId xmlns:a16="http://schemas.microsoft.com/office/drawing/2014/main" id="{3A405F37-FE2D-4D0E-9502-E17292180C8F}"/>
                  </a:ext>
                </a:extLst>
              </p:cNvPr>
              <p:cNvSpPr>
                <a:spLocks noChangeArrowheads="1"/>
              </p:cNvSpPr>
              <p:nvPr/>
            </p:nvSpPr>
            <p:spPr bwMode="auto">
              <a:xfrm>
                <a:off x="5971" y="1467"/>
                <a:ext cx="326" cy="149"/>
              </a:xfrm>
              <a:prstGeom prst="rect">
                <a:avLst/>
              </a:prstGeom>
              <a:solidFill>
                <a:srgbClr val="99C9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294" name="Rectangle 50">
                <a:extLst>
                  <a:ext uri="{FF2B5EF4-FFF2-40B4-BE49-F238E27FC236}">
                    <a16:creationId xmlns:a16="http://schemas.microsoft.com/office/drawing/2014/main" id="{CD459638-DDE8-4106-8875-18F9D281DD58}"/>
                  </a:ext>
                </a:extLst>
              </p:cNvPr>
              <p:cNvSpPr>
                <a:spLocks noChangeArrowheads="1"/>
              </p:cNvSpPr>
              <p:nvPr/>
            </p:nvSpPr>
            <p:spPr bwMode="auto">
              <a:xfrm>
                <a:off x="5999" y="1484"/>
                <a:ext cx="164"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100" dirty="0">
                    <a:solidFill>
                      <a:srgbClr val="000000"/>
                    </a:solidFill>
                    <a:latin typeface="Meiryo UI" panose="020B0604030504040204" pitchFamily="50" charset="-128"/>
                    <a:ea typeface="Meiryo UI" panose="020B0604030504040204" pitchFamily="50" charset="-128"/>
                  </a:rPr>
                  <a:t>現在</a:t>
                </a:r>
                <a:endParaRPr kumimoji="0" lang="ja-JP" altLang="ja-JP" sz="18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
            <p:nvSpPr>
              <p:cNvPr id="1295" name="Rectangle 51">
                <a:extLst>
                  <a:ext uri="{FF2B5EF4-FFF2-40B4-BE49-F238E27FC236}">
                    <a16:creationId xmlns:a16="http://schemas.microsoft.com/office/drawing/2014/main" id="{CE7014F2-B14F-40AF-8630-5EE77E206900}"/>
                  </a:ext>
                </a:extLst>
              </p:cNvPr>
              <p:cNvSpPr>
                <a:spLocks noChangeArrowheads="1"/>
              </p:cNvSpPr>
              <p:nvPr/>
            </p:nvSpPr>
            <p:spPr bwMode="auto">
              <a:xfrm>
                <a:off x="6269" y="1484"/>
                <a:ext cx="2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 </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296" name="Rectangle 52">
                <a:extLst>
                  <a:ext uri="{FF2B5EF4-FFF2-40B4-BE49-F238E27FC236}">
                    <a16:creationId xmlns:a16="http://schemas.microsoft.com/office/drawing/2014/main" id="{6D91EB48-57AB-46A1-9111-FCD082F7CD74}"/>
                  </a:ext>
                </a:extLst>
              </p:cNvPr>
              <p:cNvSpPr>
                <a:spLocks noChangeArrowheads="1"/>
              </p:cNvSpPr>
              <p:nvPr/>
            </p:nvSpPr>
            <p:spPr bwMode="auto">
              <a:xfrm>
                <a:off x="6659" y="1460"/>
                <a:ext cx="149"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600" dirty="0">
                    <a:solidFill>
                      <a:srgbClr val="000000"/>
                    </a:solidFill>
                    <a:latin typeface="Meiryo UI" panose="020B0604030504040204" pitchFamily="50" charset="-128"/>
                    <a:ea typeface="Meiryo UI" panose="020B0604030504040204" pitchFamily="50" charset="-128"/>
                  </a:rPr>
                  <a:t>16</a:t>
                </a:r>
                <a:endParaRPr kumimoji="0" lang="ja-JP" altLang="ja-JP" sz="18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
            <p:nvSpPr>
              <p:cNvPr id="1297" name="Rectangle 53">
                <a:extLst>
                  <a:ext uri="{FF2B5EF4-FFF2-40B4-BE49-F238E27FC236}">
                    <a16:creationId xmlns:a16="http://schemas.microsoft.com/office/drawing/2014/main" id="{52D06891-5D41-4BBB-A184-923DDE9EB3A8}"/>
                  </a:ext>
                </a:extLst>
              </p:cNvPr>
              <p:cNvSpPr>
                <a:spLocks noChangeArrowheads="1"/>
              </p:cNvSpPr>
              <p:nvPr/>
            </p:nvSpPr>
            <p:spPr bwMode="auto">
              <a:xfrm>
                <a:off x="6972" y="1460"/>
                <a:ext cx="41"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 </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298" name="Rectangle 54">
                <a:extLst>
                  <a:ext uri="{FF2B5EF4-FFF2-40B4-BE49-F238E27FC236}">
                    <a16:creationId xmlns:a16="http://schemas.microsoft.com/office/drawing/2014/main" id="{0A2A1149-1EE7-4350-8B45-3D949D479EE5}"/>
                  </a:ext>
                </a:extLst>
              </p:cNvPr>
              <p:cNvSpPr>
                <a:spLocks noChangeArrowheads="1"/>
              </p:cNvSpPr>
              <p:nvPr/>
            </p:nvSpPr>
            <p:spPr bwMode="auto">
              <a:xfrm>
                <a:off x="7339" y="1484"/>
                <a:ext cx="82"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1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期</a:t>
                </a:r>
                <a:endParaRPr kumimoji="0" lang="ja-JP" altLang="ja-JP" sz="11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
            <p:nvSpPr>
              <p:cNvPr id="1299" name="Rectangle 55">
                <a:extLst>
                  <a:ext uri="{FF2B5EF4-FFF2-40B4-BE49-F238E27FC236}">
                    <a16:creationId xmlns:a16="http://schemas.microsoft.com/office/drawing/2014/main" id="{DED29D23-DDFB-4D6F-AD17-D93B16A67A37}"/>
                  </a:ext>
                </a:extLst>
              </p:cNvPr>
              <p:cNvSpPr>
                <a:spLocks noChangeArrowheads="1"/>
              </p:cNvSpPr>
              <p:nvPr/>
            </p:nvSpPr>
            <p:spPr bwMode="auto">
              <a:xfrm>
                <a:off x="7430" y="1484"/>
                <a:ext cx="2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 </a:t>
                </a:r>
                <a:endParaRPr kumimoji="0" lang="ja-JP" altLang="ja-JP" sz="18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
            <p:nvSpPr>
              <p:cNvPr id="1300" name="Rectangle 56">
                <a:extLst>
                  <a:ext uri="{FF2B5EF4-FFF2-40B4-BE49-F238E27FC236}">
                    <a16:creationId xmlns:a16="http://schemas.microsoft.com/office/drawing/2014/main" id="{4620F711-9D1E-43E6-8959-3DA079268BCC}"/>
                  </a:ext>
                </a:extLst>
              </p:cNvPr>
              <p:cNvSpPr>
                <a:spLocks noChangeArrowheads="1"/>
              </p:cNvSpPr>
              <p:nvPr/>
            </p:nvSpPr>
            <p:spPr bwMode="auto">
              <a:xfrm>
                <a:off x="3251" y="1380"/>
                <a:ext cx="4"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301" name="Rectangle 57">
                <a:extLst>
                  <a:ext uri="{FF2B5EF4-FFF2-40B4-BE49-F238E27FC236}">
                    <a16:creationId xmlns:a16="http://schemas.microsoft.com/office/drawing/2014/main" id="{CA8AAAA0-50AB-4301-BC84-994941C6DC13}"/>
                  </a:ext>
                </a:extLst>
              </p:cNvPr>
              <p:cNvSpPr>
                <a:spLocks noChangeArrowheads="1"/>
              </p:cNvSpPr>
              <p:nvPr/>
            </p:nvSpPr>
            <p:spPr bwMode="auto">
              <a:xfrm>
                <a:off x="3255" y="1380"/>
                <a:ext cx="421"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302" name="Rectangle 58">
                <a:extLst>
                  <a:ext uri="{FF2B5EF4-FFF2-40B4-BE49-F238E27FC236}">
                    <a16:creationId xmlns:a16="http://schemas.microsoft.com/office/drawing/2014/main" id="{FEABAE7D-0EE3-4384-B22E-469D0130F49D}"/>
                  </a:ext>
                </a:extLst>
              </p:cNvPr>
              <p:cNvSpPr>
                <a:spLocks noChangeArrowheads="1"/>
              </p:cNvSpPr>
              <p:nvPr/>
            </p:nvSpPr>
            <p:spPr bwMode="auto">
              <a:xfrm>
                <a:off x="3676" y="1380"/>
                <a:ext cx="5"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303" name="Rectangle 59">
                <a:extLst>
                  <a:ext uri="{FF2B5EF4-FFF2-40B4-BE49-F238E27FC236}">
                    <a16:creationId xmlns:a16="http://schemas.microsoft.com/office/drawing/2014/main" id="{F736945F-B6F7-4973-97D5-9D3297B9428F}"/>
                  </a:ext>
                </a:extLst>
              </p:cNvPr>
              <p:cNvSpPr>
                <a:spLocks noChangeArrowheads="1"/>
              </p:cNvSpPr>
              <p:nvPr/>
            </p:nvSpPr>
            <p:spPr bwMode="auto">
              <a:xfrm>
                <a:off x="3681" y="1380"/>
                <a:ext cx="2238"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304" name="Rectangle 60">
                <a:extLst>
                  <a:ext uri="{FF2B5EF4-FFF2-40B4-BE49-F238E27FC236}">
                    <a16:creationId xmlns:a16="http://schemas.microsoft.com/office/drawing/2014/main" id="{457FA561-1495-4886-950B-3A022A56D551}"/>
                  </a:ext>
                </a:extLst>
              </p:cNvPr>
              <p:cNvSpPr>
                <a:spLocks noChangeArrowheads="1"/>
              </p:cNvSpPr>
              <p:nvPr/>
            </p:nvSpPr>
            <p:spPr bwMode="auto">
              <a:xfrm>
                <a:off x="5919" y="1380"/>
                <a:ext cx="4"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305" name="Rectangle 61">
                <a:extLst>
                  <a:ext uri="{FF2B5EF4-FFF2-40B4-BE49-F238E27FC236}">
                    <a16:creationId xmlns:a16="http://schemas.microsoft.com/office/drawing/2014/main" id="{4D719276-CBDF-453F-A194-78111FDF249D}"/>
                  </a:ext>
                </a:extLst>
              </p:cNvPr>
              <p:cNvSpPr>
                <a:spLocks noChangeArrowheads="1"/>
              </p:cNvSpPr>
              <p:nvPr/>
            </p:nvSpPr>
            <p:spPr bwMode="auto">
              <a:xfrm>
                <a:off x="5923" y="1380"/>
                <a:ext cx="419"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306" name="Rectangle 62">
                <a:extLst>
                  <a:ext uri="{FF2B5EF4-FFF2-40B4-BE49-F238E27FC236}">
                    <a16:creationId xmlns:a16="http://schemas.microsoft.com/office/drawing/2014/main" id="{76D8E505-3D2D-4A4E-B04F-E8671C847816}"/>
                  </a:ext>
                </a:extLst>
              </p:cNvPr>
              <p:cNvSpPr>
                <a:spLocks noChangeArrowheads="1"/>
              </p:cNvSpPr>
              <p:nvPr/>
            </p:nvSpPr>
            <p:spPr bwMode="auto">
              <a:xfrm>
                <a:off x="6342" y="1380"/>
                <a:ext cx="4"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307" name="Rectangle 63">
                <a:extLst>
                  <a:ext uri="{FF2B5EF4-FFF2-40B4-BE49-F238E27FC236}">
                    <a16:creationId xmlns:a16="http://schemas.microsoft.com/office/drawing/2014/main" id="{BE8EBB46-D763-44C2-B7DF-F1C4293264C7}"/>
                  </a:ext>
                </a:extLst>
              </p:cNvPr>
              <p:cNvSpPr>
                <a:spLocks noChangeArrowheads="1"/>
              </p:cNvSpPr>
              <p:nvPr/>
            </p:nvSpPr>
            <p:spPr bwMode="auto">
              <a:xfrm>
                <a:off x="6346" y="1380"/>
                <a:ext cx="941"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308" name="Rectangle 64">
                <a:extLst>
                  <a:ext uri="{FF2B5EF4-FFF2-40B4-BE49-F238E27FC236}">
                    <a16:creationId xmlns:a16="http://schemas.microsoft.com/office/drawing/2014/main" id="{B0BD01D0-D730-4BFC-8112-8E15B1303EA6}"/>
                  </a:ext>
                </a:extLst>
              </p:cNvPr>
              <p:cNvSpPr>
                <a:spLocks noChangeArrowheads="1"/>
              </p:cNvSpPr>
              <p:nvPr/>
            </p:nvSpPr>
            <p:spPr bwMode="auto">
              <a:xfrm>
                <a:off x="7287" y="1380"/>
                <a:ext cx="5"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309" name="Rectangle 65">
                <a:extLst>
                  <a:ext uri="{FF2B5EF4-FFF2-40B4-BE49-F238E27FC236}">
                    <a16:creationId xmlns:a16="http://schemas.microsoft.com/office/drawing/2014/main" id="{F141D48C-0A16-4765-B3E9-16F6501A8DCF}"/>
                  </a:ext>
                </a:extLst>
              </p:cNvPr>
              <p:cNvSpPr>
                <a:spLocks noChangeArrowheads="1"/>
              </p:cNvSpPr>
              <p:nvPr/>
            </p:nvSpPr>
            <p:spPr bwMode="auto">
              <a:xfrm>
                <a:off x="7292" y="1380"/>
                <a:ext cx="205"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310" name="Rectangle 66">
                <a:extLst>
                  <a:ext uri="{FF2B5EF4-FFF2-40B4-BE49-F238E27FC236}">
                    <a16:creationId xmlns:a16="http://schemas.microsoft.com/office/drawing/2014/main" id="{381D6DE3-7984-4BD1-9B84-B80C79F88639}"/>
                  </a:ext>
                </a:extLst>
              </p:cNvPr>
              <p:cNvSpPr>
                <a:spLocks noChangeArrowheads="1"/>
              </p:cNvSpPr>
              <p:nvPr/>
            </p:nvSpPr>
            <p:spPr bwMode="auto">
              <a:xfrm>
                <a:off x="7497" y="1380"/>
                <a:ext cx="4"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311" name="Rectangle 67">
                <a:extLst>
                  <a:ext uri="{FF2B5EF4-FFF2-40B4-BE49-F238E27FC236}">
                    <a16:creationId xmlns:a16="http://schemas.microsoft.com/office/drawing/2014/main" id="{A2C9C60F-B0EE-4AE1-A8F9-06879798F4EE}"/>
                  </a:ext>
                </a:extLst>
              </p:cNvPr>
              <p:cNvSpPr>
                <a:spLocks noChangeArrowheads="1"/>
              </p:cNvSpPr>
              <p:nvPr/>
            </p:nvSpPr>
            <p:spPr bwMode="auto">
              <a:xfrm>
                <a:off x="3251" y="1385"/>
                <a:ext cx="4" cy="3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312" name="Rectangle 68">
                <a:extLst>
                  <a:ext uri="{FF2B5EF4-FFF2-40B4-BE49-F238E27FC236}">
                    <a16:creationId xmlns:a16="http://schemas.microsoft.com/office/drawing/2014/main" id="{0DD7617C-2D0D-44A4-A4C8-44B3C59C3BE7}"/>
                  </a:ext>
                </a:extLst>
              </p:cNvPr>
              <p:cNvSpPr>
                <a:spLocks noChangeArrowheads="1"/>
              </p:cNvSpPr>
              <p:nvPr/>
            </p:nvSpPr>
            <p:spPr bwMode="auto">
              <a:xfrm>
                <a:off x="3676" y="1385"/>
                <a:ext cx="5" cy="3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313" name="Rectangle 69">
                <a:extLst>
                  <a:ext uri="{FF2B5EF4-FFF2-40B4-BE49-F238E27FC236}">
                    <a16:creationId xmlns:a16="http://schemas.microsoft.com/office/drawing/2014/main" id="{E2C50DB8-5A6D-4A43-8296-8ACBB5976D48}"/>
                  </a:ext>
                </a:extLst>
              </p:cNvPr>
              <p:cNvSpPr>
                <a:spLocks noChangeArrowheads="1"/>
              </p:cNvSpPr>
              <p:nvPr/>
            </p:nvSpPr>
            <p:spPr bwMode="auto">
              <a:xfrm>
                <a:off x="5919" y="1385"/>
                <a:ext cx="4" cy="3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314" name="Rectangle 70">
                <a:extLst>
                  <a:ext uri="{FF2B5EF4-FFF2-40B4-BE49-F238E27FC236}">
                    <a16:creationId xmlns:a16="http://schemas.microsoft.com/office/drawing/2014/main" id="{748A8491-F8B2-40BC-9BF9-12456724979A}"/>
                  </a:ext>
                </a:extLst>
              </p:cNvPr>
              <p:cNvSpPr>
                <a:spLocks noChangeArrowheads="1"/>
              </p:cNvSpPr>
              <p:nvPr/>
            </p:nvSpPr>
            <p:spPr bwMode="auto">
              <a:xfrm>
                <a:off x="6342" y="1385"/>
                <a:ext cx="4" cy="3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315" name="Rectangle 71">
                <a:extLst>
                  <a:ext uri="{FF2B5EF4-FFF2-40B4-BE49-F238E27FC236}">
                    <a16:creationId xmlns:a16="http://schemas.microsoft.com/office/drawing/2014/main" id="{5407862E-B42F-4742-8276-328A6DE464BF}"/>
                  </a:ext>
                </a:extLst>
              </p:cNvPr>
              <p:cNvSpPr>
                <a:spLocks noChangeArrowheads="1"/>
              </p:cNvSpPr>
              <p:nvPr/>
            </p:nvSpPr>
            <p:spPr bwMode="auto">
              <a:xfrm>
                <a:off x="7287" y="1385"/>
                <a:ext cx="5" cy="3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316" name="Rectangle 72">
                <a:extLst>
                  <a:ext uri="{FF2B5EF4-FFF2-40B4-BE49-F238E27FC236}">
                    <a16:creationId xmlns:a16="http://schemas.microsoft.com/office/drawing/2014/main" id="{A5F83706-4DC6-41D8-80C9-82CEDA218B02}"/>
                  </a:ext>
                </a:extLst>
              </p:cNvPr>
              <p:cNvSpPr>
                <a:spLocks noChangeArrowheads="1"/>
              </p:cNvSpPr>
              <p:nvPr/>
            </p:nvSpPr>
            <p:spPr bwMode="auto">
              <a:xfrm>
                <a:off x="7497" y="1385"/>
                <a:ext cx="4" cy="3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317" name="Rectangle 73">
                <a:extLst>
                  <a:ext uri="{FF2B5EF4-FFF2-40B4-BE49-F238E27FC236}">
                    <a16:creationId xmlns:a16="http://schemas.microsoft.com/office/drawing/2014/main" id="{A15589D0-5757-4E8D-8454-380A8C1DDEC5}"/>
                  </a:ext>
                </a:extLst>
              </p:cNvPr>
              <p:cNvSpPr>
                <a:spLocks noChangeArrowheads="1"/>
              </p:cNvSpPr>
              <p:nvPr/>
            </p:nvSpPr>
            <p:spPr bwMode="auto">
              <a:xfrm>
                <a:off x="3257" y="1702"/>
                <a:ext cx="421" cy="313"/>
              </a:xfrm>
              <a:prstGeom prst="rect">
                <a:avLst/>
              </a:prstGeom>
              <a:solidFill>
                <a:srgbClr val="99C9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318" name="Rectangle 74">
                <a:extLst>
                  <a:ext uri="{FF2B5EF4-FFF2-40B4-BE49-F238E27FC236}">
                    <a16:creationId xmlns:a16="http://schemas.microsoft.com/office/drawing/2014/main" id="{3D2DB1E1-57EC-4505-B892-661C7B7B0C95}"/>
                  </a:ext>
                </a:extLst>
              </p:cNvPr>
              <p:cNvSpPr>
                <a:spLocks noChangeArrowheads="1"/>
              </p:cNvSpPr>
              <p:nvPr/>
            </p:nvSpPr>
            <p:spPr bwMode="auto">
              <a:xfrm>
                <a:off x="3303" y="1784"/>
                <a:ext cx="328" cy="149"/>
              </a:xfrm>
              <a:prstGeom prst="rect">
                <a:avLst/>
              </a:prstGeom>
              <a:solidFill>
                <a:srgbClr val="99C9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319" name="Rectangle 75">
                <a:extLst>
                  <a:ext uri="{FF2B5EF4-FFF2-40B4-BE49-F238E27FC236}">
                    <a16:creationId xmlns:a16="http://schemas.microsoft.com/office/drawing/2014/main" id="{9436B9B4-F761-4FCD-9B11-CBE51F31E5E8}"/>
                  </a:ext>
                </a:extLst>
              </p:cNvPr>
              <p:cNvSpPr>
                <a:spLocks noChangeArrowheads="1"/>
              </p:cNvSpPr>
              <p:nvPr/>
            </p:nvSpPr>
            <p:spPr bwMode="auto">
              <a:xfrm>
                <a:off x="3346" y="1801"/>
                <a:ext cx="82"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業</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320" name="Rectangle 76">
                <a:extLst>
                  <a:ext uri="{FF2B5EF4-FFF2-40B4-BE49-F238E27FC236}">
                    <a16:creationId xmlns:a16="http://schemas.microsoft.com/office/drawing/2014/main" id="{F275F661-007C-4BB2-A1AC-356FFECC7106}"/>
                  </a:ext>
                </a:extLst>
              </p:cNvPr>
              <p:cNvSpPr>
                <a:spLocks noChangeArrowheads="1"/>
              </p:cNvSpPr>
              <p:nvPr/>
            </p:nvSpPr>
            <p:spPr bwMode="auto">
              <a:xfrm>
                <a:off x="3437" y="1801"/>
                <a:ext cx="2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 </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321" name="Rectangle 77">
                <a:extLst>
                  <a:ext uri="{FF2B5EF4-FFF2-40B4-BE49-F238E27FC236}">
                    <a16:creationId xmlns:a16="http://schemas.microsoft.com/office/drawing/2014/main" id="{CEA793C9-FFBA-4E83-9361-A220A5917FC2}"/>
                  </a:ext>
                </a:extLst>
              </p:cNvPr>
              <p:cNvSpPr>
                <a:spLocks noChangeArrowheads="1"/>
              </p:cNvSpPr>
              <p:nvPr/>
            </p:nvSpPr>
            <p:spPr bwMode="auto">
              <a:xfrm>
                <a:off x="3497" y="1801"/>
                <a:ext cx="82"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種</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322" name="Rectangle 78">
                <a:extLst>
                  <a:ext uri="{FF2B5EF4-FFF2-40B4-BE49-F238E27FC236}">
                    <a16:creationId xmlns:a16="http://schemas.microsoft.com/office/drawing/2014/main" id="{98D4EACD-E395-4575-8FBF-0CCC6567D7D0}"/>
                  </a:ext>
                </a:extLst>
              </p:cNvPr>
              <p:cNvSpPr>
                <a:spLocks noChangeArrowheads="1"/>
              </p:cNvSpPr>
              <p:nvPr/>
            </p:nvSpPr>
            <p:spPr bwMode="auto">
              <a:xfrm>
                <a:off x="3586" y="1801"/>
                <a:ext cx="2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 </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323" name="Rectangle 79">
                <a:extLst>
                  <a:ext uri="{FF2B5EF4-FFF2-40B4-BE49-F238E27FC236}">
                    <a16:creationId xmlns:a16="http://schemas.microsoft.com/office/drawing/2014/main" id="{ECC965FD-794D-45F2-B05E-3A26CF59EEF0}"/>
                  </a:ext>
                </a:extLst>
              </p:cNvPr>
              <p:cNvSpPr>
                <a:spLocks noChangeArrowheads="1"/>
              </p:cNvSpPr>
              <p:nvPr/>
            </p:nvSpPr>
            <p:spPr bwMode="auto">
              <a:xfrm>
                <a:off x="4296" y="1777"/>
                <a:ext cx="956"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洋菓子製造販売業</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324" name="Rectangle 80">
                <a:extLst>
                  <a:ext uri="{FF2B5EF4-FFF2-40B4-BE49-F238E27FC236}">
                    <a16:creationId xmlns:a16="http://schemas.microsoft.com/office/drawing/2014/main" id="{34A5C9C1-AE60-4AD3-8053-4FB8EFA09A69}"/>
                  </a:ext>
                </a:extLst>
              </p:cNvPr>
              <p:cNvSpPr>
                <a:spLocks noChangeArrowheads="1"/>
              </p:cNvSpPr>
              <p:nvPr/>
            </p:nvSpPr>
            <p:spPr bwMode="auto">
              <a:xfrm>
                <a:off x="5304" y="1777"/>
                <a:ext cx="41"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 </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325" name="Rectangle 81">
                <a:extLst>
                  <a:ext uri="{FF2B5EF4-FFF2-40B4-BE49-F238E27FC236}">
                    <a16:creationId xmlns:a16="http://schemas.microsoft.com/office/drawing/2014/main" id="{AB7A0F10-6B8B-4E41-92CD-C8E64FAB4EC6}"/>
                  </a:ext>
                </a:extLst>
              </p:cNvPr>
              <p:cNvSpPr>
                <a:spLocks noChangeArrowheads="1"/>
              </p:cNvSpPr>
              <p:nvPr/>
            </p:nvSpPr>
            <p:spPr bwMode="auto">
              <a:xfrm>
                <a:off x="5923" y="1702"/>
                <a:ext cx="421" cy="313"/>
              </a:xfrm>
              <a:prstGeom prst="rect">
                <a:avLst/>
              </a:prstGeom>
              <a:solidFill>
                <a:srgbClr val="99C9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326" name="Rectangle 82">
                <a:extLst>
                  <a:ext uri="{FF2B5EF4-FFF2-40B4-BE49-F238E27FC236}">
                    <a16:creationId xmlns:a16="http://schemas.microsoft.com/office/drawing/2014/main" id="{598A5602-0400-420B-AD35-508C0533EA3E}"/>
                  </a:ext>
                </a:extLst>
              </p:cNvPr>
              <p:cNvSpPr>
                <a:spLocks noChangeArrowheads="1"/>
              </p:cNvSpPr>
              <p:nvPr/>
            </p:nvSpPr>
            <p:spPr bwMode="auto">
              <a:xfrm>
                <a:off x="5971" y="1784"/>
                <a:ext cx="326" cy="149"/>
              </a:xfrm>
              <a:prstGeom prst="rect">
                <a:avLst/>
              </a:prstGeom>
              <a:solidFill>
                <a:srgbClr val="99C9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327" name="Rectangle 83">
                <a:extLst>
                  <a:ext uri="{FF2B5EF4-FFF2-40B4-BE49-F238E27FC236}">
                    <a16:creationId xmlns:a16="http://schemas.microsoft.com/office/drawing/2014/main" id="{3B6EA9C7-2C4D-4143-943C-48747C5B0D7D}"/>
                  </a:ext>
                </a:extLst>
              </p:cNvPr>
              <p:cNvSpPr>
                <a:spLocks noChangeArrowheads="1"/>
              </p:cNvSpPr>
              <p:nvPr/>
            </p:nvSpPr>
            <p:spPr bwMode="auto">
              <a:xfrm>
                <a:off x="5999" y="1801"/>
                <a:ext cx="247"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資本金</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328" name="Rectangle 84">
                <a:extLst>
                  <a:ext uri="{FF2B5EF4-FFF2-40B4-BE49-F238E27FC236}">
                    <a16:creationId xmlns:a16="http://schemas.microsoft.com/office/drawing/2014/main" id="{2C80A90E-982C-485F-AD8E-016489361E09}"/>
                  </a:ext>
                </a:extLst>
              </p:cNvPr>
              <p:cNvSpPr>
                <a:spLocks noChangeArrowheads="1"/>
              </p:cNvSpPr>
              <p:nvPr/>
            </p:nvSpPr>
            <p:spPr bwMode="auto">
              <a:xfrm>
                <a:off x="6269" y="1801"/>
                <a:ext cx="2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 </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329" name="Rectangle 85">
                <a:extLst>
                  <a:ext uri="{FF2B5EF4-FFF2-40B4-BE49-F238E27FC236}">
                    <a16:creationId xmlns:a16="http://schemas.microsoft.com/office/drawing/2014/main" id="{4BAEB2E0-D96C-4AC4-B869-37A793827A78}"/>
                  </a:ext>
                </a:extLst>
              </p:cNvPr>
              <p:cNvSpPr>
                <a:spLocks noChangeArrowheads="1"/>
              </p:cNvSpPr>
              <p:nvPr/>
            </p:nvSpPr>
            <p:spPr bwMode="auto">
              <a:xfrm>
                <a:off x="6586" y="1777"/>
                <a:ext cx="41"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 </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330" name="Rectangle 86">
                <a:extLst>
                  <a:ext uri="{FF2B5EF4-FFF2-40B4-BE49-F238E27FC236}">
                    <a16:creationId xmlns:a16="http://schemas.microsoft.com/office/drawing/2014/main" id="{00471050-77F2-42D5-86F2-93312DAD3A6A}"/>
                  </a:ext>
                </a:extLst>
              </p:cNvPr>
              <p:cNvSpPr>
                <a:spLocks noChangeArrowheads="1"/>
              </p:cNvSpPr>
              <p:nvPr/>
            </p:nvSpPr>
            <p:spPr bwMode="auto">
              <a:xfrm>
                <a:off x="6670" y="1777"/>
                <a:ext cx="299"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3000</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331" name="Rectangle 87">
                <a:extLst>
                  <a:ext uri="{FF2B5EF4-FFF2-40B4-BE49-F238E27FC236}">
                    <a16:creationId xmlns:a16="http://schemas.microsoft.com/office/drawing/2014/main" id="{5037855F-D1DE-499D-8613-50B80EF63D0D}"/>
                  </a:ext>
                </a:extLst>
              </p:cNvPr>
              <p:cNvSpPr>
                <a:spLocks noChangeArrowheads="1"/>
              </p:cNvSpPr>
              <p:nvPr/>
            </p:nvSpPr>
            <p:spPr bwMode="auto">
              <a:xfrm>
                <a:off x="6983" y="1777"/>
                <a:ext cx="41"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 </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332" name="Rectangle 88">
                <a:extLst>
                  <a:ext uri="{FF2B5EF4-FFF2-40B4-BE49-F238E27FC236}">
                    <a16:creationId xmlns:a16="http://schemas.microsoft.com/office/drawing/2014/main" id="{CF22D3D9-5285-4A4F-B2D4-F395BB58ED31}"/>
                  </a:ext>
                </a:extLst>
              </p:cNvPr>
              <p:cNvSpPr>
                <a:spLocks noChangeArrowheads="1"/>
              </p:cNvSpPr>
              <p:nvPr/>
            </p:nvSpPr>
            <p:spPr bwMode="auto">
              <a:xfrm>
                <a:off x="7275" y="1814"/>
                <a:ext cx="67"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千</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333" name="Rectangle 89">
                <a:extLst>
                  <a:ext uri="{FF2B5EF4-FFF2-40B4-BE49-F238E27FC236}">
                    <a16:creationId xmlns:a16="http://schemas.microsoft.com/office/drawing/2014/main" id="{7B028F9F-F70F-43CD-B431-BA83C32FA579}"/>
                  </a:ext>
                </a:extLst>
              </p:cNvPr>
              <p:cNvSpPr>
                <a:spLocks noChangeArrowheads="1"/>
              </p:cNvSpPr>
              <p:nvPr/>
            </p:nvSpPr>
            <p:spPr bwMode="auto">
              <a:xfrm>
                <a:off x="7346" y="1814"/>
                <a:ext cx="67"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円</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334" name="Rectangle 90">
                <a:extLst>
                  <a:ext uri="{FF2B5EF4-FFF2-40B4-BE49-F238E27FC236}">
                    <a16:creationId xmlns:a16="http://schemas.microsoft.com/office/drawing/2014/main" id="{E03170A7-9334-423E-9E1D-7A08A07B5234}"/>
                  </a:ext>
                </a:extLst>
              </p:cNvPr>
              <p:cNvSpPr>
                <a:spLocks noChangeArrowheads="1"/>
              </p:cNvSpPr>
              <p:nvPr/>
            </p:nvSpPr>
            <p:spPr bwMode="auto">
              <a:xfrm>
                <a:off x="7419" y="1814"/>
                <a:ext cx="22"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 </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335" name="Rectangle 91">
                <a:extLst>
                  <a:ext uri="{FF2B5EF4-FFF2-40B4-BE49-F238E27FC236}">
                    <a16:creationId xmlns:a16="http://schemas.microsoft.com/office/drawing/2014/main" id="{CF95BE30-E8FF-4502-861F-B99E38DB3BB8}"/>
                  </a:ext>
                </a:extLst>
              </p:cNvPr>
              <p:cNvSpPr>
                <a:spLocks noChangeArrowheads="1"/>
              </p:cNvSpPr>
              <p:nvPr/>
            </p:nvSpPr>
            <p:spPr bwMode="auto">
              <a:xfrm>
                <a:off x="3251" y="1698"/>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336" name="Rectangle 92">
                <a:extLst>
                  <a:ext uri="{FF2B5EF4-FFF2-40B4-BE49-F238E27FC236}">
                    <a16:creationId xmlns:a16="http://schemas.microsoft.com/office/drawing/2014/main" id="{75120BB8-3A27-4C24-AB44-6837E396765F}"/>
                  </a:ext>
                </a:extLst>
              </p:cNvPr>
              <p:cNvSpPr>
                <a:spLocks noChangeArrowheads="1"/>
              </p:cNvSpPr>
              <p:nvPr/>
            </p:nvSpPr>
            <p:spPr bwMode="auto">
              <a:xfrm>
                <a:off x="3255" y="1698"/>
                <a:ext cx="421"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337" name="Rectangle 93">
                <a:extLst>
                  <a:ext uri="{FF2B5EF4-FFF2-40B4-BE49-F238E27FC236}">
                    <a16:creationId xmlns:a16="http://schemas.microsoft.com/office/drawing/2014/main" id="{AF8C84AE-8C08-4CAF-9B81-3412E1DF05C6}"/>
                  </a:ext>
                </a:extLst>
              </p:cNvPr>
              <p:cNvSpPr>
                <a:spLocks noChangeArrowheads="1"/>
              </p:cNvSpPr>
              <p:nvPr/>
            </p:nvSpPr>
            <p:spPr bwMode="auto">
              <a:xfrm>
                <a:off x="3676" y="1698"/>
                <a:ext cx="5"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338" name="Rectangle 94">
                <a:extLst>
                  <a:ext uri="{FF2B5EF4-FFF2-40B4-BE49-F238E27FC236}">
                    <a16:creationId xmlns:a16="http://schemas.microsoft.com/office/drawing/2014/main" id="{8CFE0D44-E1E3-45BE-A2D0-D16398C8E960}"/>
                  </a:ext>
                </a:extLst>
              </p:cNvPr>
              <p:cNvSpPr>
                <a:spLocks noChangeArrowheads="1"/>
              </p:cNvSpPr>
              <p:nvPr/>
            </p:nvSpPr>
            <p:spPr bwMode="auto">
              <a:xfrm>
                <a:off x="3681" y="1698"/>
                <a:ext cx="2238"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339" name="Rectangle 95">
                <a:extLst>
                  <a:ext uri="{FF2B5EF4-FFF2-40B4-BE49-F238E27FC236}">
                    <a16:creationId xmlns:a16="http://schemas.microsoft.com/office/drawing/2014/main" id="{B42EBF98-9823-4769-83DC-C7583E3FCDF1}"/>
                  </a:ext>
                </a:extLst>
              </p:cNvPr>
              <p:cNvSpPr>
                <a:spLocks noChangeArrowheads="1"/>
              </p:cNvSpPr>
              <p:nvPr/>
            </p:nvSpPr>
            <p:spPr bwMode="auto">
              <a:xfrm>
                <a:off x="5919" y="1698"/>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340" name="Rectangle 96">
                <a:extLst>
                  <a:ext uri="{FF2B5EF4-FFF2-40B4-BE49-F238E27FC236}">
                    <a16:creationId xmlns:a16="http://schemas.microsoft.com/office/drawing/2014/main" id="{430B8DD7-1BCC-4F93-8A0E-6481492119A9}"/>
                  </a:ext>
                </a:extLst>
              </p:cNvPr>
              <p:cNvSpPr>
                <a:spLocks noChangeArrowheads="1"/>
              </p:cNvSpPr>
              <p:nvPr/>
            </p:nvSpPr>
            <p:spPr bwMode="auto">
              <a:xfrm>
                <a:off x="5923" y="1698"/>
                <a:ext cx="4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341" name="Rectangle 97">
                <a:extLst>
                  <a:ext uri="{FF2B5EF4-FFF2-40B4-BE49-F238E27FC236}">
                    <a16:creationId xmlns:a16="http://schemas.microsoft.com/office/drawing/2014/main" id="{4740DA15-CEA1-4FEF-97F0-3BBE8022ABA1}"/>
                  </a:ext>
                </a:extLst>
              </p:cNvPr>
              <p:cNvSpPr>
                <a:spLocks noChangeArrowheads="1"/>
              </p:cNvSpPr>
              <p:nvPr/>
            </p:nvSpPr>
            <p:spPr bwMode="auto">
              <a:xfrm>
                <a:off x="6342" y="1698"/>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342" name="Rectangle 98">
                <a:extLst>
                  <a:ext uri="{FF2B5EF4-FFF2-40B4-BE49-F238E27FC236}">
                    <a16:creationId xmlns:a16="http://schemas.microsoft.com/office/drawing/2014/main" id="{44235225-2DBF-4EE7-B6F5-27600F518F49}"/>
                  </a:ext>
                </a:extLst>
              </p:cNvPr>
              <p:cNvSpPr>
                <a:spLocks noChangeArrowheads="1"/>
              </p:cNvSpPr>
              <p:nvPr/>
            </p:nvSpPr>
            <p:spPr bwMode="auto">
              <a:xfrm>
                <a:off x="6346" y="1698"/>
                <a:ext cx="87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343" name="Rectangle 99">
                <a:extLst>
                  <a:ext uri="{FF2B5EF4-FFF2-40B4-BE49-F238E27FC236}">
                    <a16:creationId xmlns:a16="http://schemas.microsoft.com/office/drawing/2014/main" id="{1A4D26C7-00EA-4CEE-92C6-4A996899065E}"/>
                  </a:ext>
                </a:extLst>
              </p:cNvPr>
              <p:cNvSpPr>
                <a:spLocks noChangeArrowheads="1"/>
              </p:cNvSpPr>
              <p:nvPr/>
            </p:nvSpPr>
            <p:spPr bwMode="auto">
              <a:xfrm>
                <a:off x="7223" y="1698"/>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344" name="Rectangle 100">
                <a:extLst>
                  <a:ext uri="{FF2B5EF4-FFF2-40B4-BE49-F238E27FC236}">
                    <a16:creationId xmlns:a16="http://schemas.microsoft.com/office/drawing/2014/main" id="{FE8675BB-134A-4769-9800-0F763D630A11}"/>
                  </a:ext>
                </a:extLst>
              </p:cNvPr>
              <p:cNvSpPr>
                <a:spLocks noChangeArrowheads="1"/>
              </p:cNvSpPr>
              <p:nvPr/>
            </p:nvSpPr>
            <p:spPr bwMode="auto">
              <a:xfrm>
                <a:off x="7227" y="1698"/>
                <a:ext cx="6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345" name="Rectangle 101">
                <a:extLst>
                  <a:ext uri="{FF2B5EF4-FFF2-40B4-BE49-F238E27FC236}">
                    <a16:creationId xmlns:a16="http://schemas.microsoft.com/office/drawing/2014/main" id="{2A8A8B56-D2C7-403C-BF69-04284E75B38E}"/>
                  </a:ext>
                </a:extLst>
              </p:cNvPr>
              <p:cNvSpPr>
                <a:spLocks noChangeArrowheads="1"/>
              </p:cNvSpPr>
              <p:nvPr/>
            </p:nvSpPr>
            <p:spPr bwMode="auto">
              <a:xfrm>
                <a:off x="7287" y="1698"/>
                <a:ext cx="5"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346" name="Rectangle 102">
                <a:extLst>
                  <a:ext uri="{FF2B5EF4-FFF2-40B4-BE49-F238E27FC236}">
                    <a16:creationId xmlns:a16="http://schemas.microsoft.com/office/drawing/2014/main" id="{97C9656E-5F51-4D31-BAF1-D62C05F3B02D}"/>
                  </a:ext>
                </a:extLst>
              </p:cNvPr>
              <p:cNvSpPr>
                <a:spLocks noChangeArrowheads="1"/>
              </p:cNvSpPr>
              <p:nvPr/>
            </p:nvSpPr>
            <p:spPr bwMode="auto">
              <a:xfrm>
                <a:off x="7292" y="1698"/>
                <a:ext cx="205"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347" name="Rectangle 103">
                <a:extLst>
                  <a:ext uri="{FF2B5EF4-FFF2-40B4-BE49-F238E27FC236}">
                    <a16:creationId xmlns:a16="http://schemas.microsoft.com/office/drawing/2014/main" id="{A3C18749-427B-44E8-A6C8-82E348090C6A}"/>
                  </a:ext>
                </a:extLst>
              </p:cNvPr>
              <p:cNvSpPr>
                <a:spLocks noChangeArrowheads="1"/>
              </p:cNvSpPr>
              <p:nvPr/>
            </p:nvSpPr>
            <p:spPr bwMode="auto">
              <a:xfrm>
                <a:off x="7497" y="1698"/>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348" name="Rectangle 104">
                <a:extLst>
                  <a:ext uri="{FF2B5EF4-FFF2-40B4-BE49-F238E27FC236}">
                    <a16:creationId xmlns:a16="http://schemas.microsoft.com/office/drawing/2014/main" id="{A56DA03C-9855-4ED9-A04F-B8971AD72390}"/>
                  </a:ext>
                </a:extLst>
              </p:cNvPr>
              <p:cNvSpPr>
                <a:spLocks noChangeArrowheads="1"/>
              </p:cNvSpPr>
              <p:nvPr/>
            </p:nvSpPr>
            <p:spPr bwMode="auto">
              <a:xfrm>
                <a:off x="3251" y="1702"/>
                <a:ext cx="4" cy="3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349" name="Rectangle 105">
                <a:extLst>
                  <a:ext uri="{FF2B5EF4-FFF2-40B4-BE49-F238E27FC236}">
                    <a16:creationId xmlns:a16="http://schemas.microsoft.com/office/drawing/2014/main" id="{D6E5222A-12E1-4325-ADED-9604CC2A102E}"/>
                  </a:ext>
                </a:extLst>
              </p:cNvPr>
              <p:cNvSpPr>
                <a:spLocks noChangeArrowheads="1"/>
              </p:cNvSpPr>
              <p:nvPr/>
            </p:nvSpPr>
            <p:spPr bwMode="auto">
              <a:xfrm>
                <a:off x="3676" y="1702"/>
                <a:ext cx="5" cy="3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350" name="Rectangle 106">
                <a:extLst>
                  <a:ext uri="{FF2B5EF4-FFF2-40B4-BE49-F238E27FC236}">
                    <a16:creationId xmlns:a16="http://schemas.microsoft.com/office/drawing/2014/main" id="{E4C62C49-2F1A-4750-84C9-307EFE98FFC0}"/>
                  </a:ext>
                </a:extLst>
              </p:cNvPr>
              <p:cNvSpPr>
                <a:spLocks noChangeArrowheads="1"/>
              </p:cNvSpPr>
              <p:nvPr/>
            </p:nvSpPr>
            <p:spPr bwMode="auto">
              <a:xfrm>
                <a:off x="5919" y="1702"/>
                <a:ext cx="4" cy="3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351" name="Rectangle 107">
                <a:extLst>
                  <a:ext uri="{FF2B5EF4-FFF2-40B4-BE49-F238E27FC236}">
                    <a16:creationId xmlns:a16="http://schemas.microsoft.com/office/drawing/2014/main" id="{ADA75E88-CF91-4576-8472-73C3D91A14BA}"/>
                  </a:ext>
                </a:extLst>
              </p:cNvPr>
              <p:cNvSpPr>
                <a:spLocks noChangeArrowheads="1"/>
              </p:cNvSpPr>
              <p:nvPr/>
            </p:nvSpPr>
            <p:spPr bwMode="auto">
              <a:xfrm>
                <a:off x="6342" y="1702"/>
                <a:ext cx="4" cy="3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352" name="Rectangle 108">
                <a:extLst>
                  <a:ext uri="{FF2B5EF4-FFF2-40B4-BE49-F238E27FC236}">
                    <a16:creationId xmlns:a16="http://schemas.microsoft.com/office/drawing/2014/main" id="{A7C591A1-BF22-45E7-BAB5-E09FE2D2D240}"/>
                  </a:ext>
                </a:extLst>
              </p:cNvPr>
              <p:cNvSpPr>
                <a:spLocks noChangeArrowheads="1"/>
              </p:cNvSpPr>
              <p:nvPr/>
            </p:nvSpPr>
            <p:spPr bwMode="auto">
              <a:xfrm>
                <a:off x="7223" y="1702"/>
                <a:ext cx="4" cy="3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353" name="Rectangle 109">
                <a:extLst>
                  <a:ext uri="{FF2B5EF4-FFF2-40B4-BE49-F238E27FC236}">
                    <a16:creationId xmlns:a16="http://schemas.microsoft.com/office/drawing/2014/main" id="{77BAA23B-1611-46BB-AC79-C1099633C1F2}"/>
                  </a:ext>
                </a:extLst>
              </p:cNvPr>
              <p:cNvSpPr>
                <a:spLocks noChangeArrowheads="1"/>
              </p:cNvSpPr>
              <p:nvPr/>
            </p:nvSpPr>
            <p:spPr bwMode="auto">
              <a:xfrm>
                <a:off x="7497" y="1702"/>
                <a:ext cx="4" cy="3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354" name="Rectangle 110">
                <a:extLst>
                  <a:ext uri="{FF2B5EF4-FFF2-40B4-BE49-F238E27FC236}">
                    <a16:creationId xmlns:a16="http://schemas.microsoft.com/office/drawing/2014/main" id="{2123B3AD-31BC-4184-8964-ECEFA0203BE3}"/>
                  </a:ext>
                </a:extLst>
              </p:cNvPr>
              <p:cNvSpPr>
                <a:spLocks noChangeArrowheads="1"/>
              </p:cNvSpPr>
              <p:nvPr/>
            </p:nvSpPr>
            <p:spPr bwMode="auto">
              <a:xfrm>
                <a:off x="3257" y="2019"/>
                <a:ext cx="421" cy="637"/>
              </a:xfrm>
              <a:prstGeom prst="rect">
                <a:avLst/>
              </a:prstGeom>
              <a:solidFill>
                <a:srgbClr val="99C9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355" name="Rectangle 111">
                <a:extLst>
                  <a:ext uri="{FF2B5EF4-FFF2-40B4-BE49-F238E27FC236}">
                    <a16:creationId xmlns:a16="http://schemas.microsoft.com/office/drawing/2014/main" id="{60C1AD2D-676B-4226-888D-67AF7F2F52D1}"/>
                  </a:ext>
                </a:extLst>
              </p:cNvPr>
              <p:cNvSpPr>
                <a:spLocks noChangeArrowheads="1"/>
              </p:cNvSpPr>
              <p:nvPr/>
            </p:nvSpPr>
            <p:spPr bwMode="auto">
              <a:xfrm>
                <a:off x="3303" y="2263"/>
                <a:ext cx="328" cy="149"/>
              </a:xfrm>
              <a:prstGeom prst="rect">
                <a:avLst/>
              </a:prstGeom>
              <a:solidFill>
                <a:srgbClr val="99C9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356" name="Rectangle 112">
                <a:extLst>
                  <a:ext uri="{FF2B5EF4-FFF2-40B4-BE49-F238E27FC236}">
                    <a16:creationId xmlns:a16="http://schemas.microsoft.com/office/drawing/2014/main" id="{14CD039D-3002-4439-82D2-42FE9D6257E8}"/>
                  </a:ext>
                </a:extLst>
              </p:cNvPr>
              <p:cNvSpPr>
                <a:spLocks noChangeArrowheads="1"/>
              </p:cNvSpPr>
              <p:nvPr/>
            </p:nvSpPr>
            <p:spPr bwMode="auto">
              <a:xfrm>
                <a:off x="3331" y="2280"/>
                <a:ext cx="247"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従業員</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357" name="Rectangle 113">
                <a:extLst>
                  <a:ext uri="{FF2B5EF4-FFF2-40B4-BE49-F238E27FC236}">
                    <a16:creationId xmlns:a16="http://schemas.microsoft.com/office/drawing/2014/main" id="{3703CDFD-3D62-40B0-9979-606B19207E04}"/>
                  </a:ext>
                </a:extLst>
              </p:cNvPr>
              <p:cNvSpPr>
                <a:spLocks noChangeArrowheads="1"/>
              </p:cNvSpPr>
              <p:nvPr/>
            </p:nvSpPr>
            <p:spPr bwMode="auto">
              <a:xfrm>
                <a:off x="3601" y="2280"/>
                <a:ext cx="2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 </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358" name="Rectangle 114">
                <a:extLst>
                  <a:ext uri="{FF2B5EF4-FFF2-40B4-BE49-F238E27FC236}">
                    <a16:creationId xmlns:a16="http://schemas.microsoft.com/office/drawing/2014/main" id="{D4279771-C27C-49B4-9208-C532DEE997B4}"/>
                  </a:ext>
                </a:extLst>
              </p:cNvPr>
              <p:cNvSpPr>
                <a:spLocks noChangeArrowheads="1"/>
              </p:cNvSpPr>
              <p:nvPr/>
            </p:nvSpPr>
            <p:spPr bwMode="auto">
              <a:xfrm>
                <a:off x="3683" y="2019"/>
                <a:ext cx="578" cy="216"/>
              </a:xfrm>
              <a:prstGeom prst="rect">
                <a:avLst/>
              </a:prstGeom>
              <a:solidFill>
                <a:srgbClr val="99C9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359" name="Rectangle 115">
                <a:extLst>
                  <a:ext uri="{FF2B5EF4-FFF2-40B4-BE49-F238E27FC236}">
                    <a16:creationId xmlns:a16="http://schemas.microsoft.com/office/drawing/2014/main" id="{6B77C2EC-286C-4B2F-8D3B-87A38E5EB0C2}"/>
                  </a:ext>
                </a:extLst>
              </p:cNvPr>
              <p:cNvSpPr>
                <a:spLocks noChangeArrowheads="1"/>
              </p:cNvSpPr>
              <p:nvPr/>
            </p:nvSpPr>
            <p:spPr bwMode="auto">
              <a:xfrm>
                <a:off x="3728" y="2054"/>
                <a:ext cx="488" cy="147"/>
              </a:xfrm>
              <a:prstGeom prst="rect">
                <a:avLst/>
              </a:prstGeom>
              <a:solidFill>
                <a:srgbClr val="99C9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360" name="Rectangle 116">
                <a:extLst>
                  <a:ext uri="{FF2B5EF4-FFF2-40B4-BE49-F238E27FC236}">
                    <a16:creationId xmlns:a16="http://schemas.microsoft.com/office/drawing/2014/main" id="{5931C0A9-AAC6-466A-A52D-5009B0A16C50}"/>
                  </a:ext>
                </a:extLst>
              </p:cNvPr>
              <p:cNvSpPr>
                <a:spLocks noChangeArrowheads="1"/>
              </p:cNvSpPr>
              <p:nvPr/>
            </p:nvSpPr>
            <p:spPr bwMode="auto">
              <a:xfrm>
                <a:off x="3881" y="2069"/>
                <a:ext cx="164"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総数</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361" name="Rectangle 117">
                <a:extLst>
                  <a:ext uri="{FF2B5EF4-FFF2-40B4-BE49-F238E27FC236}">
                    <a16:creationId xmlns:a16="http://schemas.microsoft.com/office/drawing/2014/main" id="{818100AC-1D35-480A-9450-3992A9243D41}"/>
                  </a:ext>
                </a:extLst>
              </p:cNvPr>
              <p:cNvSpPr>
                <a:spLocks noChangeArrowheads="1"/>
              </p:cNvSpPr>
              <p:nvPr/>
            </p:nvSpPr>
            <p:spPr bwMode="auto">
              <a:xfrm>
                <a:off x="4060" y="2069"/>
                <a:ext cx="2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 </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362" name="Rectangle 118">
                <a:extLst>
                  <a:ext uri="{FF2B5EF4-FFF2-40B4-BE49-F238E27FC236}">
                    <a16:creationId xmlns:a16="http://schemas.microsoft.com/office/drawing/2014/main" id="{A2817F21-622E-4D82-8B87-5D2B7704ED73}"/>
                  </a:ext>
                </a:extLst>
              </p:cNvPr>
              <p:cNvSpPr>
                <a:spLocks noChangeArrowheads="1"/>
              </p:cNvSpPr>
              <p:nvPr/>
            </p:nvSpPr>
            <p:spPr bwMode="auto">
              <a:xfrm>
                <a:off x="4266" y="2019"/>
                <a:ext cx="531" cy="216"/>
              </a:xfrm>
              <a:prstGeom prst="rect">
                <a:avLst/>
              </a:prstGeom>
              <a:solidFill>
                <a:srgbClr val="99C9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363" name="Rectangle 119">
                <a:extLst>
                  <a:ext uri="{FF2B5EF4-FFF2-40B4-BE49-F238E27FC236}">
                    <a16:creationId xmlns:a16="http://schemas.microsoft.com/office/drawing/2014/main" id="{15EB0F57-38E1-4ACD-B25E-07A5B9258CA4}"/>
                  </a:ext>
                </a:extLst>
              </p:cNvPr>
              <p:cNvSpPr>
                <a:spLocks noChangeArrowheads="1"/>
              </p:cNvSpPr>
              <p:nvPr/>
            </p:nvSpPr>
            <p:spPr bwMode="auto">
              <a:xfrm>
                <a:off x="4313" y="2054"/>
                <a:ext cx="436" cy="147"/>
              </a:xfrm>
              <a:prstGeom prst="rect">
                <a:avLst/>
              </a:prstGeom>
              <a:solidFill>
                <a:srgbClr val="99C9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364" name="Rectangle 120">
                <a:extLst>
                  <a:ext uri="{FF2B5EF4-FFF2-40B4-BE49-F238E27FC236}">
                    <a16:creationId xmlns:a16="http://schemas.microsoft.com/office/drawing/2014/main" id="{C0712D28-AF7E-4FC2-98D4-BA24AA360513}"/>
                  </a:ext>
                </a:extLst>
              </p:cNvPr>
              <p:cNvSpPr>
                <a:spLocks noChangeArrowheads="1"/>
              </p:cNvSpPr>
              <p:nvPr/>
            </p:nvSpPr>
            <p:spPr bwMode="auto">
              <a:xfrm>
                <a:off x="4352" y="2069"/>
                <a:ext cx="329"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常勤役員</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365" name="Rectangle 121">
                <a:extLst>
                  <a:ext uri="{FF2B5EF4-FFF2-40B4-BE49-F238E27FC236}">
                    <a16:creationId xmlns:a16="http://schemas.microsoft.com/office/drawing/2014/main" id="{FC4AC499-C812-4D78-9F75-D47BC06C09B1}"/>
                  </a:ext>
                </a:extLst>
              </p:cNvPr>
              <p:cNvSpPr>
                <a:spLocks noChangeArrowheads="1"/>
              </p:cNvSpPr>
              <p:nvPr/>
            </p:nvSpPr>
            <p:spPr bwMode="auto">
              <a:xfrm>
                <a:off x="4712" y="2069"/>
                <a:ext cx="2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 </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366" name="Rectangle 122">
                <a:extLst>
                  <a:ext uri="{FF2B5EF4-FFF2-40B4-BE49-F238E27FC236}">
                    <a16:creationId xmlns:a16="http://schemas.microsoft.com/office/drawing/2014/main" id="{26FC24B8-5378-48E5-AA09-A41420EF8B1C}"/>
                  </a:ext>
                </a:extLst>
              </p:cNvPr>
              <p:cNvSpPr>
                <a:spLocks noChangeArrowheads="1"/>
              </p:cNvSpPr>
              <p:nvPr/>
            </p:nvSpPr>
            <p:spPr bwMode="auto">
              <a:xfrm>
                <a:off x="4801" y="2019"/>
                <a:ext cx="475" cy="216"/>
              </a:xfrm>
              <a:prstGeom prst="rect">
                <a:avLst/>
              </a:prstGeom>
              <a:solidFill>
                <a:srgbClr val="99C9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367" name="Rectangle 123">
                <a:extLst>
                  <a:ext uri="{FF2B5EF4-FFF2-40B4-BE49-F238E27FC236}">
                    <a16:creationId xmlns:a16="http://schemas.microsoft.com/office/drawing/2014/main" id="{25BD5DA5-17D7-4DA6-9504-A7C5DF3ED0E7}"/>
                  </a:ext>
                </a:extLst>
              </p:cNvPr>
              <p:cNvSpPr>
                <a:spLocks noChangeArrowheads="1"/>
              </p:cNvSpPr>
              <p:nvPr/>
            </p:nvSpPr>
            <p:spPr bwMode="auto">
              <a:xfrm>
                <a:off x="4846" y="2019"/>
                <a:ext cx="384" cy="108"/>
              </a:xfrm>
              <a:prstGeom prst="rect">
                <a:avLst/>
              </a:prstGeom>
              <a:solidFill>
                <a:srgbClr val="99C9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368" name="Rectangle 124">
                <a:extLst>
                  <a:ext uri="{FF2B5EF4-FFF2-40B4-BE49-F238E27FC236}">
                    <a16:creationId xmlns:a16="http://schemas.microsoft.com/office/drawing/2014/main" id="{E80F1876-7EC7-4B35-A356-1DCEBF85A854}"/>
                  </a:ext>
                </a:extLst>
              </p:cNvPr>
              <p:cNvSpPr>
                <a:spLocks noChangeArrowheads="1"/>
              </p:cNvSpPr>
              <p:nvPr/>
            </p:nvSpPr>
            <p:spPr bwMode="auto">
              <a:xfrm>
                <a:off x="4902" y="2011"/>
                <a:ext cx="0"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
            <p:nvSpPr>
              <p:cNvPr id="1369" name="Rectangle 125">
                <a:extLst>
                  <a:ext uri="{FF2B5EF4-FFF2-40B4-BE49-F238E27FC236}">
                    <a16:creationId xmlns:a16="http://schemas.microsoft.com/office/drawing/2014/main" id="{657D2A0F-5C3A-4D20-B187-FBE720FC9A6B}"/>
                  </a:ext>
                </a:extLst>
              </p:cNvPr>
              <p:cNvSpPr>
                <a:spLocks noChangeArrowheads="1"/>
              </p:cNvSpPr>
              <p:nvPr/>
            </p:nvSpPr>
            <p:spPr bwMode="auto">
              <a:xfrm>
                <a:off x="5172" y="2011"/>
                <a:ext cx="2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 </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370" name="Rectangle 126">
                <a:extLst>
                  <a:ext uri="{FF2B5EF4-FFF2-40B4-BE49-F238E27FC236}">
                    <a16:creationId xmlns:a16="http://schemas.microsoft.com/office/drawing/2014/main" id="{87EBB131-98C5-4FF1-899F-37D2E407DCBB}"/>
                  </a:ext>
                </a:extLst>
              </p:cNvPr>
              <p:cNvSpPr>
                <a:spLocks noChangeArrowheads="1"/>
              </p:cNvSpPr>
              <p:nvPr/>
            </p:nvSpPr>
            <p:spPr bwMode="auto">
              <a:xfrm>
                <a:off x="4846" y="2127"/>
                <a:ext cx="384" cy="108"/>
              </a:xfrm>
              <a:prstGeom prst="rect">
                <a:avLst/>
              </a:prstGeom>
              <a:solidFill>
                <a:srgbClr val="99C9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371" name="Rectangle 127">
                <a:extLst>
                  <a:ext uri="{FF2B5EF4-FFF2-40B4-BE49-F238E27FC236}">
                    <a16:creationId xmlns:a16="http://schemas.microsoft.com/office/drawing/2014/main" id="{2A6A53B3-C4EF-4E13-8284-6046CE6D48E9}"/>
                  </a:ext>
                </a:extLst>
              </p:cNvPr>
              <p:cNvSpPr>
                <a:spLocks noChangeArrowheads="1"/>
              </p:cNvSpPr>
              <p:nvPr/>
            </p:nvSpPr>
            <p:spPr bwMode="auto">
              <a:xfrm>
                <a:off x="4948" y="2075"/>
                <a:ext cx="247"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100" dirty="0">
                    <a:solidFill>
                      <a:srgbClr val="000000"/>
                    </a:solidFill>
                    <a:latin typeface="Meiryo UI" panose="020B0604030504040204" pitchFamily="50" charset="-128"/>
                    <a:ea typeface="Meiryo UI" panose="020B0604030504040204" pitchFamily="50" charset="-128"/>
                  </a:rPr>
                  <a:t>正社員</a:t>
                </a:r>
                <a:endParaRPr kumimoji="0" lang="ja-JP" altLang="ja-JP" sz="18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
            <p:nvSpPr>
              <p:cNvPr id="1372" name="Rectangle 128">
                <a:extLst>
                  <a:ext uri="{FF2B5EF4-FFF2-40B4-BE49-F238E27FC236}">
                    <a16:creationId xmlns:a16="http://schemas.microsoft.com/office/drawing/2014/main" id="{B2B906BA-A951-493A-BA7D-BCF97AF79C65}"/>
                  </a:ext>
                </a:extLst>
              </p:cNvPr>
              <p:cNvSpPr>
                <a:spLocks noChangeArrowheads="1"/>
              </p:cNvSpPr>
              <p:nvPr/>
            </p:nvSpPr>
            <p:spPr bwMode="auto">
              <a:xfrm>
                <a:off x="5127" y="2119"/>
                <a:ext cx="2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 </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373" name="Rectangle 129">
                <a:extLst>
                  <a:ext uri="{FF2B5EF4-FFF2-40B4-BE49-F238E27FC236}">
                    <a16:creationId xmlns:a16="http://schemas.microsoft.com/office/drawing/2014/main" id="{DF9546D3-DEEB-4BBA-A200-2DD24B0C163E}"/>
                  </a:ext>
                </a:extLst>
              </p:cNvPr>
              <p:cNvSpPr>
                <a:spLocks noChangeArrowheads="1"/>
              </p:cNvSpPr>
              <p:nvPr/>
            </p:nvSpPr>
            <p:spPr bwMode="auto">
              <a:xfrm>
                <a:off x="5280" y="2019"/>
                <a:ext cx="561" cy="216"/>
              </a:xfrm>
              <a:prstGeom prst="rect">
                <a:avLst/>
              </a:prstGeom>
              <a:solidFill>
                <a:srgbClr val="99C9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374" name="Rectangle 130">
                <a:extLst>
                  <a:ext uri="{FF2B5EF4-FFF2-40B4-BE49-F238E27FC236}">
                    <a16:creationId xmlns:a16="http://schemas.microsoft.com/office/drawing/2014/main" id="{B046FBF8-8F1D-45E6-9155-FB74521B64EC}"/>
                  </a:ext>
                </a:extLst>
              </p:cNvPr>
              <p:cNvSpPr>
                <a:spLocks noChangeArrowheads="1"/>
              </p:cNvSpPr>
              <p:nvPr/>
            </p:nvSpPr>
            <p:spPr bwMode="auto">
              <a:xfrm>
                <a:off x="5328" y="2054"/>
                <a:ext cx="468" cy="147"/>
              </a:xfrm>
              <a:prstGeom prst="rect">
                <a:avLst/>
              </a:prstGeom>
              <a:solidFill>
                <a:srgbClr val="99C9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375" name="Rectangle 131">
                <a:extLst>
                  <a:ext uri="{FF2B5EF4-FFF2-40B4-BE49-F238E27FC236}">
                    <a16:creationId xmlns:a16="http://schemas.microsoft.com/office/drawing/2014/main" id="{C5587B3B-6A10-4DCA-8940-F31F2CD81917}"/>
                  </a:ext>
                </a:extLst>
              </p:cNvPr>
              <p:cNvSpPr>
                <a:spLocks noChangeArrowheads="1"/>
              </p:cNvSpPr>
              <p:nvPr/>
            </p:nvSpPr>
            <p:spPr bwMode="auto">
              <a:xfrm>
                <a:off x="5427" y="2069"/>
                <a:ext cx="317"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100" dirty="0">
                    <a:solidFill>
                      <a:srgbClr val="000000"/>
                    </a:solidFill>
                    <a:latin typeface="Meiryo UI" panose="020B0604030504040204" pitchFamily="50" charset="-128"/>
                    <a:ea typeface="Meiryo UI" panose="020B0604030504040204" pitchFamily="50" charset="-128"/>
                  </a:rPr>
                  <a:t>アルバイト</a:t>
                </a:r>
                <a:endParaRPr kumimoji="0" lang="ja-JP" altLang="ja-JP" sz="18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
            <p:nvSpPr>
              <p:cNvPr id="1376" name="Rectangle 132">
                <a:extLst>
                  <a:ext uri="{FF2B5EF4-FFF2-40B4-BE49-F238E27FC236}">
                    <a16:creationId xmlns:a16="http://schemas.microsoft.com/office/drawing/2014/main" id="{40DF8058-789D-4E80-AF7C-3624794DCE24}"/>
                  </a:ext>
                </a:extLst>
              </p:cNvPr>
              <p:cNvSpPr>
                <a:spLocks noChangeArrowheads="1"/>
              </p:cNvSpPr>
              <p:nvPr/>
            </p:nvSpPr>
            <p:spPr bwMode="auto">
              <a:xfrm>
                <a:off x="5697" y="2069"/>
                <a:ext cx="2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 </a:t>
                </a:r>
                <a:endParaRPr kumimoji="0" lang="ja-JP" altLang="ja-JP" sz="18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
            <p:nvSpPr>
              <p:cNvPr id="1377" name="Rectangle 133">
                <a:extLst>
                  <a:ext uri="{FF2B5EF4-FFF2-40B4-BE49-F238E27FC236}">
                    <a16:creationId xmlns:a16="http://schemas.microsoft.com/office/drawing/2014/main" id="{65950C4D-79A1-4A68-9564-BF149D5E411F}"/>
                  </a:ext>
                </a:extLst>
              </p:cNvPr>
              <p:cNvSpPr>
                <a:spLocks noChangeArrowheads="1"/>
              </p:cNvSpPr>
              <p:nvPr/>
            </p:nvSpPr>
            <p:spPr bwMode="auto">
              <a:xfrm>
                <a:off x="5846" y="2019"/>
                <a:ext cx="498" cy="216"/>
              </a:xfrm>
              <a:prstGeom prst="rect">
                <a:avLst/>
              </a:prstGeom>
              <a:solidFill>
                <a:srgbClr val="99C9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Meiryo UI" panose="020B0604030504040204" pitchFamily="50" charset="-128"/>
                  <a:ea typeface="Meiryo UI" panose="020B0604030504040204" pitchFamily="50" charset="-128"/>
                </a:endParaRPr>
              </a:p>
            </p:txBody>
          </p:sp>
          <p:sp>
            <p:nvSpPr>
              <p:cNvPr id="1378" name="Rectangle 134">
                <a:extLst>
                  <a:ext uri="{FF2B5EF4-FFF2-40B4-BE49-F238E27FC236}">
                    <a16:creationId xmlns:a16="http://schemas.microsoft.com/office/drawing/2014/main" id="{87AE0E60-C84A-453B-911D-E83994AA3789}"/>
                  </a:ext>
                </a:extLst>
              </p:cNvPr>
              <p:cNvSpPr>
                <a:spLocks noChangeArrowheads="1"/>
              </p:cNvSpPr>
              <p:nvPr/>
            </p:nvSpPr>
            <p:spPr bwMode="auto">
              <a:xfrm>
                <a:off x="5893" y="2054"/>
                <a:ext cx="404" cy="147"/>
              </a:xfrm>
              <a:prstGeom prst="rect">
                <a:avLst/>
              </a:prstGeom>
              <a:solidFill>
                <a:srgbClr val="99C9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sz="1100" dirty="0">
                    <a:latin typeface="Meiryo UI" panose="020B0604030504040204" pitchFamily="50" charset="-128"/>
                    <a:ea typeface="Meiryo UI" panose="020B0604030504040204" pitchFamily="50" charset="-128"/>
                  </a:rPr>
                  <a:t>　産休</a:t>
                </a:r>
              </a:p>
            </p:txBody>
          </p:sp>
          <p:sp>
            <p:nvSpPr>
              <p:cNvPr id="1379" name="Rectangle 135">
                <a:extLst>
                  <a:ext uri="{FF2B5EF4-FFF2-40B4-BE49-F238E27FC236}">
                    <a16:creationId xmlns:a16="http://schemas.microsoft.com/office/drawing/2014/main" id="{8AF4E9E2-ADA1-406F-B2AA-4CC0E832183A}"/>
                  </a:ext>
                </a:extLst>
              </p:cNvPr>
              <p:cNvSpPr>
                <a:spLocks noChangeArrowheads="1"/>
              </p:cNvSpPr>
              <p:nvPr/>
            </p:nvSpPr>
            <p:spPr bwMode="auto">
              <a:xfrm>
                <a:off x="5979" y="2069"/>
                <a:ext cx="0"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
            <p:nvSpPr>
              <p:cNvPr id="1380" name="Rectangle 136">
                <a:extLst>
                  <a:ext uri="{FF2B5EF4-FFF2-40B4-BE49-F238E27FC236}">
                    <a16:creationId xmlns:a16="http://schemas.microsoft.com/office/drawing/2014/main" id="{1BADEC16-6A88-4049-B822-C5CAEF0909F4}"/>
                  </a:ext>
                </a:extLst>
              </p:cNvPr>
              <p:cNvSpPr>
                <a:spLocks noChangeArrowheads="1"/>
              </p:cNvSpPr>
              <p:nvPr/>
            </p:nvSpPr>
            <p:spPr bwMode="auto">
              <a:xfrm>
                <a:off x="6120" y="2069"/>
                <a:ext cx="0"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
            <p:nvSpPr>
              <p:cNvPr id="1381" name="Rectangle 137">
                <a:extLst>
                  <a:ext uri="{FF2B5EF4-FFF2-40B4-BE49-F238E27FC236}">
                    <a16:creationId xmlns:a16="http://schemas.microsoft.com/office/drawing/2014/main" id="{E3796A12-93BA-4481-9508-D0318996BB7B}"/>
                  </a:ext>
                </a:extLst>
              </p:cNvPr>
              <p:cNvSpPr>
                <a:spLocks noChangeArrowheads="1"/>
              </p:cNvSpPr>
              <p:nvPr/>
            </p:nvSpPr>
            <p:spPr bwMode="auto">
              <a:xfrm>
                <a:off x="6210" y="2069"/>
                <a:ext cx="2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 </a:t>
                </a:r>
                <a:endParaRPr kumimoji="0" lang="ja-JP" altLang="ja-JP" sz="18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
            <p:nvSpPr>
              <p:cNvPr id="1382" name="Rectangle 138">
                <a:extLst>
                  <a:ext uri="{FF2B5EF4-FFF2-40B4-BE49-F238E27FC236}">
                    <a16:creationId xmlns:a16="http://schemas.microsoft.com/office/drawing/2014/main" id="{3BC622E7-14D1-45EE-8CA7-913DBC72B2FC}"/>
                  </a:ext>
                </a:extLst>
              </p:cNvPr>
              <p:cNvSpPr>
                <a:spLocks noChangeArrowheads="1"/>
              </p:cNvSpPr>
              <p:nvPr/>
            </p:nvSpPr>
            <p:spPr bwMode="auto">
              <a:xfrm>
                <a:off x="6349" y="2019"/>
                <a:ext cx="453" cy="216"/>
              </a:xfrm>
              <a:prstGeom prst="rect">
                <a:avLst/>
              </a:prstGeom>
              <a:solidFill>
                <a:srgbClr val="99C9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383" name="Rectangle 139">
                <a:extLst>
                  <a:ext uri="{FF2B5EF4-FFF2-40B4-BE49-F238E27FC236}">
                    <a16:creationId xmlns:a16="http://schemas.microsoft.com/office/drawing/2014/main" id="{1DB92A0F-67A3-456C-ADF3-AC3F16035326}"/>
                  </a:ext>
                </a:extLst>
              </p:cNvPr>
              <p:cNvSpPr>
                <a:spLocks noChangeArrowheads="1"/>
              </p:cNvSpPr>
              <p:nvPr/>
            </p:nvSpPr>
            <p:spPr bwMode="auto">
              <a:xfrm>
                <a:off x="6394" y="2054"/>
                <a:ext cx="362" cy="147"/>
              </a:xfrm>
              <a:prstGeom prst="rect">
                <a:avLst/>
              </a:prstGeom>
              <a:solidFill>
                <a:srgbClr val="99C9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384" name="Rectangle 140">
                <a:extLst>
                  <a:ext uri="{FF2B5EF4-FFF2-40B4-BE49-F238E27FC236}">
                    <a16:creationId xmlns:a16="http://schemas.microsoft.com/office/drawing/2014/main" id="{7FAA654C-3A0B-4E87-9330-B9E1BB3BA8E4}"/>
                  </a:ext>
                </a:extLst>
              </p:cNvPr>
              <p:cNvSpPr>
                <a:spLocks noChangeArrowheads="1"/>
              </p:cNvSpPr>
              <p:nvPr/>
            </p:nvSpPr>
            <p:spPr bwMode="auto">
              <a:xfrm>
                <a:off x="6394" y="2069"/>
                <a:ext cx="329"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平均年齢</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385" name="Rectangle 141">
                <a:extLst>
                  <a:ext uri="{FF2B5EF4-FFF2-40B4-BE49-F238E27FC236}">
                    <a16:creationId xmlns:a16="http://schemas.microsoft.com/office/drawing/2014/main" id="{5DDE96F7-8965-493C-8284-6982692CE075}"/>
                  </a:ext>
                </a:extLst>
              </p:cNvPr>
              <p:cNvSpPr>
                <a:spLocks noChangeArrowheads="1"/>
              </p:cNvSpPr>
              <p:nvPr/>
            </p:nvSpPr>
            <p:spPr bwMode="auto">
              <a:xfrm>
                <a:off x="6754" y="2069"/>
                <a:ext cx="2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 </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386" name="Rectangle 142">
                <a:extLst>
                  <a:ext uri="{FF2B5EF4-FFF2-40B4-BE49-F238E27FC236}">
                    <a16:creationId xmlns:a16="http://schemas.microsoft.com/office/drawing/2014/main" id="{3A6BD780-78F2-4EDE-8E60-0800FD021C4D}"/>
                  </a:ext>
                </a:extLst>
              </p:cNvPr>
              <p:cNvSpPr>
                <a:spLocks noChangeArrowheads="1"/>
              </p:cNvSpPr>
              <p:nvPr/>
            </p:nvSpPr>
            <p:spPr bwMode="auto">
              <a:xfrm>
                <a:off x="6854" y="2047"/>
                <a:ext cx="149"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33</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387" name="Rectangle 143">
                <a:extLst>
                  <a:ext uri="{FF2B5EF4-FFF2-40B4-BE49-F238E27FC236}">
                    <a16:creationId xmlns:a16="http://schemas.microsoft.com/office/drawing/2014/main" id="{E8E174F1-3EAB-4D61-B8AD-3D677F000CEA}"/>
                  </a:ext>
                </a:extLst>
              </p:cNvPr>
              <p:cNvSpPr>
                <a:spLocks noChangeArrowheads="1"/>
              </p:cNvSpPr>
              <p:nvPr/>
            </p:nvSpPr>
            <p:spPr bwMode="auto">
              <a:xfrm>
                <a:off x="7009" y="2047"/>
                <a:ext cx="41"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 </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388" name="Rectangle 144">
                <a:extLst>
                  <a:ext uri="{FF2B5EF4-FFF2-40B4-BE49-F238E27FC236}">
                    <a16:creationId xmlns:a16="http://schemas.microsoft.com/office/drawing/2014/main" id="{24B7F4E9-F818-48F7-A465-7AFDD49029E8}"/>
                  </a:ext>
                </a:extLst>
              </p:cNvPr>
              <p:cNvSpPr>
                <a:spLocks noChangeArrowheads="1"/>
              </p:cNvSpPr>
              <p:nvPr/>
            </p:nvSpPr>
            <p:spPr bwMode="auto">
              <a:xfrm>
                <a:off x="7339" y="2069"/>
                <a:ext cx="82"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歳</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389" name="Rectangle 145">
                <a:extLst>
                  <a:ext uri="{FF2B5EF4-FFF2-40B4-BE49-F238E27FC236}">
                    <a16:creationId xmlns:a16="http://schemas.microsoft.com/office/drawing/2014/main" id="{E91B69F1-B88F-42F7-AC5E-D203F39CA7AF}"/>
                  </a:ext>
                </a:extLst>
              </p:cNvPr>
              <p:cNvSpPr>
                <a:spLocks noChangeArrowheads="1"/>
              </p:cNvSpPr>
              <p:nvPr/>
            </p:nvSpPr>
            <p:spPr bwMode="auto">
              <a:xfrm>
                <a:off x="7430" y="2069"/>
                <a:ext cx="2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 </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390" name="Rectangle 146">
                <a:extLst>
                  <a:ext uri="{FF2B5EF4-FFF2-40B4-BE49-F238E27FC236}">
                    <a16:creationId xmlns:a16="http://schemas.microsoft.com/office/drawing/2014/main" id="{053B9C31-CAB8-459A-8A36-CA4B5E999AD2}"/>
                  </a:ext>
                </a:extLst>
              </p:cNvPr>
              <p:cNvSpPr>
                <a:spLocks noChangeArrowheads="1"/>
              </p:cNvSpPr>
              <p:nvPr/>
            </p:nvSpPr>
            <p:spPr bwMode="auto">
              <a:xfrm>
                <a:off x="3251" y="2015"/>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391" name="Rectangle 147">
                <a:extLst>
                  <a:ext uri="{FF2B5EF4-FFF2-40B4-BE49-F238E27FC236}">
                    <a16:creationId xmlns:a16="http://schemas.microsoft.com/office/drawing/2014/main" id="{D331470D-BCA3-4556-A288-9A815B0E5EB8}"/>
                  </a:ext>
                </a:extLst>
              </p:cNvPr>
              <p:cNvSpPr>
                <a:spLocks noChangeArrowheads="1"/>
              </p:cNvSpPr>
              <p:nvPr/>
            </p:nvSpPr>
            <p:spPr bwMode="auto">
              <a:xfrm>
                <a:off x="3255" y="2015"/>
                <a:ext cx="421"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392" name="Rectangle 148">
                <a:extLst>
                  <a:ext uri="{FF2B5EF4-FFF2-40B4-BE49-F238E27FC236}">
                    <a16:creationId xmlns:a16="http://schemas.microsoft.com/office/drawing/2014/main" id="{76BE421A-A9DA-4CFA-953A-D78B2C454878}"/>
                  </a:ext>
                </a:extLst>
              </p:cNvPr>
              <p:cNvSpPr>
                <a:spLocks noChangeArrowheads="1"/>
              </p:cNvSpPr>
              <p:nvPr/>
            </p:nvSpPr>
            <p:spPr bwMode="auto">
              <a:xfrm>
                <a:off x="3676" y="2015"/>
                <a:ext cx="5"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393" name="Rectangle 149">
                <a:extLst>
                  <a:ext uri="{FF2B5EF4-FFF2-40B4-BE49-F238E27FC236}">
                    <a16:creationId xmlns:a16="http://schemas.microsoft.com/office/drawing/2014/main" id="{C901D546-E01A-4FB9-A9A6-FFE2B6678CCB}"/>
                  </a:ext>
                </a:extLst>
              </p:cNvPr>
              <p:cNvSpPr>
                <a:spLocks noChangeArrowheads="1"/>
              </p:cNvSpPr>
              <p:nvPr/>
            </p:nvSpPr>
            <p:spPr bwMode="auto">
              <a:xfrm>
                <a:off x="3681" y="2015"/>
                <a:ext cx="58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394" name="Rectangle 150">
                <a:extLst>
                  <a:ext uri="{FF2B5EF4-FFF2-40B4-BE49-F238E27FC236}">
                    <a16:creationId xmlns:a16="http://schemas.microsoft.com/office/drawing/2014/main" id="{FE9C5550-558C-42CB-A406-331D2FE4BEC5}"/>
                  </a:ext>
                </a:extLst>
              </p:cNvPr>
              <p:cNvSpPr>
                <a:spLocks noChangeArrowheads="1"/>
              </p:cNvSpPr>
              <p:nvPr/>
            </p:nvSpPr>
            <p:spPr bwMode="auto">
              <a:xfrm>
                <a:off x="4261" y="2015"/>
                <a:ext cx="5"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395" name="Rectangle 151">
                <a:extLst>
                  <a:ext uri="{FF2B5EF4-FFF2-40B4-BE49-F238E27FC236}">
                    <a16:creationId xmlns:a16="http://schemas.microsoft.com/office/drawing/2014/main" id="{0158706D-57C3-48E6-A77B-063D596F38CB}"/>
                  </a:ext>
                </a:extLst>
              </p:cNvPr>
              <p:cNvSpPr>
                <a:spLocks noChangeArrowheads="1"/>
              </p:cNvSpPr>
              <p:nvPr/>
            </p:nvSpPr>
            <p:spPr bwMode="auto">
              <a:xfrm>
                <a:off x="4266" y="2015"/>
                <a:ext cx="528"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396" name="Rectangle 152">
                <a:extLst>
                  <a:ext uri="{FF2B5EF4-FFF2-40B4-BE49-F238E27FC236}">
                    <a16:creationId xmlns:a16="http://schemas.microsoft.com/office/drawing/2014/main" id="{7CF4FEE2-725C-4BCA-BEC8-ADA63A0094B1}"/>
                  </a:ext>
                </a:extLst>
              </p:cNvPr>
              <p:cNvSpPr>
                <a:spLocks noChangeArrowheads="1"/>
              </p:cNvSpPr>
              <p:nvPr/>
            </p:nvSpPr>
            <p:spPr bwMode="auto">
              <a:xfrm>
                <a:off x="4794" y="2015"/>
                <a:ext cx="5"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397" name="Rectangle 153">
                <a:extLst>
                  <a:ext uri="{FF2B5EF4-FFF2-40B4-BE49-F238E27FC236}">
                    <a16:creationId xmlns:a16="http://schemas.microsoft.com/office/drawing/2014/main" id="{4C58CC71-25C3-475F-B4DD-517B146371D9}"/>
                  </a:ext>
                </a:extLst>
              </p:cNvPr>
              <p:cNvSpPr>
                <a:spLocks noChangeArrowheads="1"/>
              </p:cNvSpPr>
              <p:nvPr/>
            </p:nvSpPr>
            <p:spPr bwMode="auto">
              <a:xfrm>
                <a:off x="4799" y="2015"/>
                <a:ext cx="47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398" name="Rectangle 154">
                <a:extLst>
                  <a:ext uri="{FF2B5EF4-FFF2-40B4-BE49-F238E27FC236}">
                    <a16:creationId xmlns:a16="http://schemas.microsoft.com/office/drawing/2014/main" id="{2F92375B-35A9-49EB-93EF-887E2B44E919}"/>
                  </a:ext>
                </a:extLst>
              </p:cNvPr>
              <p:cNvSpPr>
                <a:spLocks noChangeArrowheads="1"/>
              </p:cNvSpPr>
              <p:nvPr/>
            </p:nvSpPr>
            <p:spPr bwMode="auto">
              <a:xfrm>
                <a:off x="5276" y="2015"/>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399" name="Rectangle 155">
                <a:extLst>
                  <a:ext uri="{FF2B5EF4-FFF2-40B4-BE49-F238E27FC236}">
                    <a16:creationId xmlns:a16="http://schemas.microsoft.com/office/drawing/2014/main" id="{D9F4E50E-9539-4DED-AC83-3AC2573023DA}"/>
                  </a:ext>
                </a:extLst>
              </p:cNvPr>
              <p:cNvSpPr>
                <a:spLocks noChangeArrowheads="1"/>
              </p:cNvSpPr>
              <p:nvPr/>
            </p:nvSpPr>
            <p:spPr bwMode="auto">
              <a:xfrm>
                <a:off x="5280" y="2015"/>
                <a:ext cx="561"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400" name="Rectangle 156">
                <a:extLst>
                  <a:ext uri="{FF2B5EF4-FFF2-40B4-BE49-F238E27FC236}">
                    <a16:creationId xmlns:a16="http://schemas.microsoft.com/office/drawing/2014/main" id="{2DDF34E2-111C-43FD-94C9-D3A8CDE70309}"/>
                  </a:ext>
                </a:extLst>
              </p:cNvPr>
              <p:cNvSpPr>
                <a:spLocks noChangeArrowheads="1"/>
              </p:cNvSpPr>
              <p:nvPr/>
            </p:nvSpPr>
            <p:spPr bwMode="auto">
              <a:xfrm>
                <a:off x="5841" y="2015"/>
                <a:ext cx="5"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401" name="Rectangle 157">
                <a:extLst>
                  <a:ext uri="{FF2B5EF4-FFF2-40B4-BE49-F238E27FC236}">
                    <a16:creationId xmlns:a16="http://schemas.microsoft.com/office/drawing/2014/main" id="{8B2F3BFE-F582-4CE7-9F40-AD36CBE85327}"/>
                  </a:ext>
                </a:extLst>
              </p:cNvPr>
              <p:cNvSpPr>
                <a:spLocks noChangeArrowheads="1"/>
              </p:cNvSpPr>
              <p:nvPr/>
            </p:nvSpPr>
            <p:spPr bwMode="auto">
              <a:xfrm>
                <a:off x="5846" y="2015"/>
                <a:ext cx="73"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402" name="Rectangle 158">
                <a:extLst>
                  <a:ext uri="{FF2B5EF4-FFF2-40B4-BE49-F238E27FC236}">
                    <a16:creationId xmlns:a16="http://schemas.microsoft.com/office/drawing/2014/main" id="{4A831419-CCF1-45BF-A2F3-6ED1013B163F}"/>
                  </a:ext>
                </a:extLst>
              </p:cNvPr>
              <p:cNvSpPr>
                <a:spLocks noChangeArrowheads="1"/>
              </p:cNvSpPr>
              <p:nvPr/>
            </p:nvSpPr>
            <p:spPr bwMode="auto">
              <a:xfrm>
                <a:off x="5919" y="2015"/>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403" name="Rectangle 159">
                <a:extLst>
                  <a:ext uri="{FF2B5EF4-FFF2-40B4-BE49-F238E27FC236}">
                    <a16:creationId xmlns:a16="http://schemas.microsoft.com/office/drawing/2014/main" id="{0B2CD0F8-C277-40C5-B789-15F38370566D}"/>
                  </a:ext>
                </a:extLst>
              </p:cNvPr>
              <p:cNvSpPr>
                <a:spLocks noChangeArrowheads="1"/>
              </p:cNvSpPr>
              <p:nvPr/>
            </p:nvSpPr>
            <p:spPr bwMode="auto">
              <a:xfrm>
                <a:off x="5923" y="2015"/>
                <a:ext cx="4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404" name="Rectangle 160">
                <a:extLst>
                  <a:ext uri="{FF2B5EF4-FFF2-40B4-BE49-F238E27FC236}">
                    <a16:creationId xmlns:a16="http://schemas.microsoft.com/office/drawing/2014/main" id="{38A2D43D-A18F-49D9-B038-78F613BB5DD8}"/>
                  </a:ext>
                </a:extLst>
              </p:cNvPr>
              <p:cNvSpPr>
                <a:spLocks noChangeArrowheads="1"/>
              </p:cNvSpPr>
              <p:nvPr/>
            </p:nvSpPr>
            <p:spPr bwMode="auto">
              <a:xfrm>
                <a:off x="6342" y="2015"/>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405" name="Rectangle 161">
                <a:extLst>
                  <a:ext uri="{FF2B5EF4-FFF2-40B4-BE49-F238E27FC236}">
                    <a16:creationId xmlns:a16="http://schemas.microsoft.com/office/drawing/2014/main" id="{28154218-7DDF-4A44-885C-FA61904AB8F6}"/>
                  </a:ext>
                </a:extLst>
              </p:cNvPr>
              <p:cNvSpPr>
                <a:spLocks noChangeArrowheads="1"/>
              </p:cNvSpPr>
              <p:nvPr/>
            </p:nvSpPr>
            <p:spPr bwMode="auto">
              <a:xfrm>
                <a:off x="6346" y="2015"/>
                <a:ext cx="456"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406" name="Rectangle 162">
                <a:extLst>
                  <a:ext uri="{FF2B5EF4-FFF2-40B4-BE49-F238E27FC236}">
                    <a16:creationId xmlns:a16="http://schemas.microsoft.com/office/drawing/2014/main" id="{6B0CA1C9-48A4-4E01-BBCA-2543E9199CF3}"/>
                  </a:ext>
                </a:extLst>
              </p:cNvPr>
              <p:cNvSpPr>
                <a:spLocks noChangeArrowheads="1"/>
              </p:cNvSpPr>
              <p:nvPr/>
            </p:nvSpPr>
            <p:spPr bwMode="auto">
              <a:xfrm>
                <a:off x="6802" y="2015"/>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407" name="Rectangle 163">
                <a:extLst>
                  <a:ext uri="{FF2B5EF4-FFF2-40B4-BE49-F238E27FC236}">
                    <a16:creationId xmlns:a16="http://schemas.microsoft.com/office/drawing/2014/main" id="{9F11B7C0-C9C1-492C-A8AB-7EA845EBA125}"/>
                  </a:ext>
                </a:extLst>
              </p:cNvPr>
              <p:cNvSpPr>
                <a:spLocks noChangeArrowheads="1"/>
              </p:cNvSpPr>
              <p:nvPr/>
            </p:nvSpPr>
            <p:spPr bwMode="auto">
              <a:xfrm>
                <a:off x="6806" y="2015"/>
                <a:ext cx="41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408" name="Rectangle 164">
                <a:extLst>
                  <a:ext uri="{FF2B5EF4-FFF2-40B4-BE49-F238E27FC236}">
                    <a16:creationId xmlns:a16="http://schemas.microsoft.com/office/drawing/2014/main" id="{6A30149E-181F-4A33-B71D-A68D75E63479}"/>
                  </a:ext>
                </a:extLst>
              </p:cNvPr>
              <p:cNvSpPr>
                <a:spLocks noChangeArrowheads="1"/>
              </p:cNvSpPr>
              <p:nvPr/>
            </p:nvSpPr>
            <p:spPr bwMode="auto">
              <a:xfrm>
                <a:off x="7223" y="2015"/>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409" name="Rectangle 165">
                <a:extLst>
                  <a:ext uri="{FF2B5EF4-FFF2-40B4-BE49-F238E27FC236}">
                    <a16:creationId xmlns:a16="http://schemas.microsoft.com/office/drawing/2014/main" id="{A63EDA92-ECD2-4BD8-9306-E352FA7DCCCF}"/>
                  </a:ext>
                </a:extLst>
              </p:cNvPr>
              <p:cNvSpPr>
                <a:spLocks noChangeArrowheads="1"/>
              </p:cNvSpPr>
              <p:nvPr/>
            </p:nvSpPr>
            <p:spPr bwMode="auto">
              <a:xfrm>
                <a:off x="7227" y="2015"/>
                <a:ext cx="6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410" name="Rectangle 166">
                <a:extLst>
                  <a:ext uri="{FF2B5EF4-FFF2-40B4-BE49-F238E27FC236}">
                    <a16:creationId xmlns:a16="http://schemas.microsoft.com/office/drawing/2014/main" id="{9F78EC7B-B945-4531-AADE-3D15B5843707}"/>
                  </a:ext>
                </a:extLst>
              </p:cNvPr>
              <p:cNvSpPr>
                <a:spLocks noChangeArrowheads="1"/>
              </p:cNvSpPr>
              <p:nvPr/>
            </p:nvSpPr>
            <p:spPr bwMode="auto">
              <a:xfrm>
                <a:off x="7287" y="2015"/>
                <a:ext cx="5"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411" name="Rectangle 167">
                <a:extLst>
                  <a:ext uri="{FF2B5EF4-FFF2-40B4-BE49-F238E27FC236}">
                    <a16:creationId xmlns:a16="http://schemas.microsoft.com/office/drawing/2014/main" id="{680A8E1F-FDDA-445F-8DAB-FC07E3378054}"/>
                  </a:ext>
                </a:extLst>
              </p:cNvPr>
              <p:cNvSpPr>
                <a:spLocks noChangeArrowheads="1"/>
              </p:cNvSpPr>
              <p:nvPr/>
            </p:nvSpPr>
            <p:spPr bwMode="auto">
              <a:xfrm>
                <a:off x="7292" y="2015"/>
                <a:ext cx="205"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412" name="Rectangle 168">
                <a:extLst>
                  <a:ext uri="{FF2B5EF4-FFF2-40B4-BE49-F238E27FC236}">
                    <a16:creationId xmlns:a16="http://schemas.microsoft.com/office/drawing/2014/main" id="{1E63413E-03D9-4A62-B379-8740F9E1D045}"/>
                  </a:ext>
                </a:extLst>
              </p:cNvPr>
              <p:cNvSpPr>
                <a:spLocks noChangeArrowheads="1"/>
              </p:cNvSpPr>
              <p:nvPr/>
            </p:nvSpPr>
            <p:spPr bwMode="auto">
              <a:xfrm>
                <a:off x="7497" y="2015"/>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413" name="Rectangle 169">
                <a:extLst>
                  <a:ext uri="{FF2B5EF4-FFF2-40B4-BE49-F238E27FC236}">
                    <a16:creationId xmlns:a16="http://schemas.microsoft.com/office/drawing/2014/main" id="{E4B44D0F-C61C-4C21-8F95-7318D2C26C18}"/>
                  </a:ext>
                </a:extLst>
              </p:cNvPr>
              <p:cNvSpPr>
                <a:spLocks noChangeArrowheads="1"/>
              </p:cNvSpPr>
              <p:nvPr/>
            </p:nvSpPr>
            <p:spPr bwMode="auto">
              <a:xfrm>
                <a:off x="3251" y="2019"/>
                <a:ext cx="4" cy="2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414" name="Rectangle 170">
                <a:extLst>
                  <a:ext uri="{FF2B5EF4-FFF2-40B4-BE49-F238E27FC236}">
                    <a16:creationId xmlns:a16="http://schemas.microsoft.com/office/drawing/2014/main" id="{8D3DEA2E-2559-4081-9908-811301C6223B}"/>
                  </a:ext>
                </a:extLst>
              </p:cNvPr>
              <p:cNvSpPr>
                <a:spLocks noChangeArrowheads="1"/>
              </p:cNvSpPr>
              <p:nvPr/>
            </p:nvSpPr>
            <p:spPr bwMode="auto">
              <a:xfrm>
                <a:off x="3676" y="2019"/>
                <a:ext cx="5" cy="2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415" name="Rectangle 171">
                <a:extLst>
                  <a:ext uri="{FF2B5EF4-FFF2-40B4-BE49-F238E27FC236}">
                    <a16:creationId xmlns:a16="http://schemas.microsoft.com/office/drawing/2014/main" id="{2FEBCBEF-9DCB-457D-A95F-600C0F951F39}"/>
                  </a:ext>
                </a:extLst>
              </p:cNvPr>
              <p:cNvSpPr>
                <a:spLocks noChangeArrowheads="1"/>
              </p:cNvSpPr>
              <p:nvPr/>
            </p:nvSpPr>
            <p:spPr bwMode="auto">
              <a:xfrm>
                <a:off x="4261" y="2019"/>
                <a:ext cx="5" cy="2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416" name="Rectangle 172">
                <a:extLst>
                  <a:ext uri="{FF2B5EF4-FFF2-40B4-BE49-F238E27FC236}">
                    <a16:creationId xmlns:a16="http://schemas.microsoft.com/office/drawing/2014/main" id="{EBBFF0FD-906C-4149-B587-89F2958FF906}"/>
                  </a:ext>
                </a:extLst>
              </p:cNvPr>
              <p:cNvSpPr>
                <a:spLocks noChangeArrowheads="1"/>
              </p:cNvSpPr>
              <p:nvPr/>
            </p:nvSpPr>
            <p:spPr bwMode="auto">
              <a:xfrm>
                <a:off x="4794" y="2019"/>
                <a:ext cx="5" cy="2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417" name="Rectangle 173">
                <a:extLst>
                  <a:ext uri="{FF2B5EF4-FFF2-40B4-BE49-F238E27FC236}">
                    <a16:creationId xmlns:a16="http://schemas.microsoft.com/office/drawing/2014/main" id="{FA7F9641-5F68-4046-8AB9-298C86E07AA8}"/>
                  </a:ext>
                </a:extLst>
              </p:cNvPr>
              <p:cNvSpPr>
                <a:spLocks noChangeArrowheads="1"/>
              </p:cNvSpPr>
              <p:nvPr/>
            </p:nvSpPr>
            <p:spPr bwMode="auto">
              <a:xfrm>
                <a:off x="5276" y="2019"/>
                <a:ext cx="4" cy="2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418" name="Rectangle 174">
                <a:extLst>
                  <a:ext uri="{FF2B5EF4-FFF2-40B4-BE49-F238E27FC236}">
                    <a16:creationId xmlns:a16="http://schemas.microsoft.com/office/drawing/2014/main" id="{8A353E56-A92E-4C2D-AF2E-C3C71EE580B9}"/>
                  </a:ext>
                </a:extLst>
              </p:cNvPr>
              <p:cNvSpPr>
                <a:spLocks noChangeArrowheads="1"/>
              </p:cNvSpPr>
              <p:nvPr/>
            </p:nvSpPr>
            <p:spPr bwMode="auto">
              <a:xfrm>
                <a:off x="5841" y="2019"/>
                <a:ext cx="5" cy="2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419" name="Rectangle 175">
                <a:extLst>
                  <a:ext uri="{FF2B5EF4-FFF2-40B4-BE49-F238E27FC236}">
                    <a16:creationId xmlns:a16="http://schemas.microsoft.com/office/drawing/2014/main" id="{FAB49A53-534A-4BB3-839D-D5B28083A3AE}"/>
                  </a:ext>
                </a:extLst>
              </p:cNvPr>
              <p:cNvSpPr>
                <a:spLocks noChangeArrowheads="1"/>
              </p:cNvSpPr>
              <p:nvPr/>
            </p:nvSpPr>
            <p:spPr bwMode="auto">
              <a:xfrm>
                <a:off x="6342" y="2019"/>
                <a:ext cx="4" cy="2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420" name="Rectangle 176">
                <a:extLst>
                  <a:ext uri="{FF2B5EF4-FFF2-40B4-BE49-F238E27FC236}">
                    <a16:creationId xmlns:a16="http://schemas.microsoft.com/office/drawing/2014/main" id="{A79E8ED4-1B3B-49ED-B0B7-41F716E1F5C0}"/>
                  </a:ext>
                </a:extLst>
              </p:cNvPr>
              <p:cNvSpPr>
                <a:spLocks noChangeArrowheads="1"/>
              </p:cNvSpPr>
              <p:nvPr/>
            </p:nvSpPr>
            <p:spPr bwMode="auto">
              <a:xfrm>
                <a:off x="6802" y="2019"/>
                <a:ext cx="4" cy="2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421" name="Rectangle 177">
                <a:extLst>
                  <a:ext uri="{FF2B5EF4-FFF2-40B4-BE49-F238E27FC236}">
                    <a16:creationId xmlns:a16="http://schemas.microsoft.com/office/drawing/2014/main" id="{F7959453-463F-4BC8-9873-FAC27E34A4A0}"/>
                  </a:ext>
                </a:extLst>
              </p:cNvPr>
              <p:cNvSpPr>
                <a:spLocks noChangeArrowheads="1"/>
              </p:cNvSpPr>
              <p:nvPr/>
            </p:nvSpPr>
            <p:spPr bwMode="auto">
              <a:xfrm>
                <a:off x="7287" y="2019"/>
                <a:ext cx="5" cy="21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422" name="Rectangle 178">
                <a:extLst>
                  <a:ext uri="{FF2B5EF4-FFF2-40B4-BE49-F238E27FC236}">
                    <a16:creationId xmlns:a16="http://schemas.microsoft.com/office/drawing/2014/main" id="{A65387A1-55D9-4D76-B60D-5171998D88E4}"/>
                  </a:ext>
                </a:extLst>
              </p:cNvPr>
              <p:cNvSpPr>
                <a:spLocks noChangeArrowheads="1"/>
              </p:cNvSpPr>
              <p:nvPr/>
            </p:nvSpPr>
            <p:spPr bwMode="auto">
              <a:xfrm>
                <a:off x="7497" y="2019"/>
                <a:ext cx="4" cy="2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423" name="Rectangle 179">
                <a:extLst>
                  <a:ext uri="{FF2B5EF4-FFF2-40B4-BE49-F238E27FC236}">
                    <a16:creationId xmlns:a16="http://schemas.microsoft.com/office/drawing/2014/main" id="{7875DD37-B208-4674-B593-8111FC95C643}"/>
                  </a:ext>
                </a:extLst>
              </p:cNvPr>
              <p:cNvSpPr>
                <a:spLocks noChangeArrowheads="1"/>
              </p:cNvSpPr>
              <p:nvPr/>
            </p:nvSpPr>
            <p:spPr bwMode="auto">
              <a:xfrm>
                <a:off x="3819" y="2380"/>
                <a:ext cx="149"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5</a:t>
                </a:r>
                <a:r>
                  <a:rPr kumimoji="0" lang="en-US" altLang="ja-JP" sz="16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7</a:t>
                </a:r>
                <a:endParaRPr kumimoji="0" lang="ja-JP" altLang="ja-JP" sz="2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
            <p:nvSpPr>
              <p:cNvPr id="1424" name="Rectangle 180">
                <a:extLst>
                  <a:ext uri="{FF2B5EF4-FFF2-40B4-BE49-F238E27FC236}">
                    <a16:creationId xmlns:a16="http://schemas.microsoft.com/office/drawing/2014/main" id="{9A5A45C5-E751-4868-BFB1-8B73203E4187}"/>
                  </a:ext>
                </a:extLst>
              </p:cNvPr>
              <p:cNvSpPr>
                <a:spLocks noChangeArrowheads="1"/>
              </p:cNvSpPr>
              <p:nvPr/>
            </p:nvSpPr>
            <p:spPr bwMode="auto">
              <a:xfrm>
                <a:off x="3953" y="2380"/>
                <a:ext cx="35"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 </a:t>
                </a:r>
                <a:endParaRPr kumimoji="0" lang="ja-JP" altLang="ja-JP" sz="18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
            <p:nvSpPr>
              <p:cNvPr id="1425" name="Rectangle 181">
                <a:extLst>
                  <a:ext uri="{FF2B5EF4-FFF2-40B4-BE49-F238E27FC236}">
                    <a16:creationId xmlns:a16="http://schemas.microsoft.com/office/drawing/2014/main" id="{1845DB3F-59C5-4571-8259-D0794DAD88E9}"/>
                  </a:ext>
                </a:extLst>
              </p:cNvPr>
              <p:cNvSpPr>
                <a:spLocks noChangeArrowheads="1"/>
              </p:cNvSpPr>
              <p:nvPr/>
            </p:nvSpPr>
            <p:spPr bwMode="auto">
              <a:xfrm>
                <a:off x="4142" y="2403"/>
                <a:ext cx="67"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名</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426" name="Rectangle 182">
                <a:extLst>
                  <a:ext uri="{FF2B5EF4-FFF2-40B4-BE49-F238E27FC236}">
                    <a16:creationId xmlns:a16="http://schemas.microsoft.com/office/drawing/2014/main" id="{71F032A9-7271-4D4B-8368-ECE8E57E62F4}"/>
                  </a:ext>
                </a:extLst>
              </p:cNvPr>
              <p:cNvSpPr>
                <a:spLocks noChangeArrowheads="1"/>
              </p:cNvSpPr>
              <p:nvPr/>
            </p:nvSpPr>
            <p:spPr bwMode="auto">
              <a:xfrm>
                <a:off x="4214" y="2403"/>
                <a:ext cx="22"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 </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427" name="Rectangle 183">
                <a:extLst>
                  <a:ext uri="{FF2B5EF4-FFF2-40B4-BE49-F238E27FC236}">
                    <a16:creationId xmlns:a16="http://schemas.microsoft.com/office/drawing/2014/main" id="{FBF4B2E3-FDC4-4CB3-8257-21D6CB24E869}"/>
                  </a:ext>
                </a:extLst>
              </p:cNvPr>
              <p:cNvSpPr>
                <a:spLocks noChangeArrowheads="1"/>
              </p:cNvSpPr>
              <p:nvPr/>
            </p:nvSpPr>
            <p:spPr bwMode="auto">
              <a:xfrm>
                <a:off x="4408" y="2367"/>
                <a:ext cx="75"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4</a:t>
                </a:r>
                <a:endParaRPr kumimoji="0" lang="ja-JP" altLang="ja-JP" sz="18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
            <p:nvSpPr>
              <p:cNvPr id="1428" name="Rectangle 184">
                <a:extLst>
                  <a:ext uri="{FF2B5EF4-FFF2-40B4-BE49-F238E27FC236}">
                    <a16:creationId xmlns:a16="http://schemas.microsoft.com/office/drawing/2014/main" id="{B0BD4E70-88CA-49D2-9BFD-5DFF3B3044CD}"/>
                  </a:ext>
                </a:extLst>
              </p:cNvPr>
              <p:cNvSpPr>
                <a:spLocks noChangeArrowheads="1"/>
              </p:cNvSpPr>
              <p:nvPr/>
            </p:nvSpPr>
            <p:spPr bwMode="auto">
              <a:xfrm>
                <a:off x="4486" y="2406"/>
                <a:ext cx="2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 </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429" name="Rectangle 185">
                <a:extLst>
                  <a:ext uri="{FF2B5EF4-FFF2-40B4-BE49-F238E27FC236}">
                    <a16:creationId xmlns:a16="http://schemas.microsoft.com/office/drawing/2014/main" id="{2E8410DF-37FC-4B1E-8C8B-9C3384826F93}"/>
                  </a:ext>
                </a:extLst>
              </p:cNvPr>
              <p:cNvSpPr>
                <a:spLocks noChangeArrowheads="1"/>
              </p:cNvSpPr>
              <p:nvPr/>
            </p:nvSpPr>
            <p:spPr bwMode="auto">
              <a:xfrm>
                <a:off x="4678" y="2403"/>
                <a:ext cx="67"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名</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430" name="Rectangle 186">
                <a:extLst>
                  <a:ext uri="{FF2B5EF4-FFF2-40B4-BE49-F238E27FC236}">
                    <a16:creationId xmlns:a16="http://schemas.microsoft.com/office/drawing/2014/main" id="{6A291B93-439D-47DF-8C3E-660036B309A1}"/>
                  </a:ext>
                </a:extLst>
              </p:cNvPr>
              <p:cNvSpPr>
                <a:spLocks noChangeArrowheads="1"/>
              </p:cNvSpPr>
              <p:nvPr/>
            </p:nvSpPr>
            <p:spPr bwMode="auto">
              <a:xfrm>
                <a:off x="4749" y="2403"/>
                <a:ext cx="22"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 </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431" name="Rectangle 187">
                <a:extLst>
                  <a:ext uri="{FF2B5EF4-FFF2-40B4-BE49-F238E27FC236}">
                    <a16:creationId xmlns:a16="http://schemas.microsoft.com/office/drawing/2014/main" id="{464E9B6B-DDF9-44BC-BCD3-5A7ECB63007F}"/>
                  </a:ext>
                </a:extLst>
              </p:cNvPr>
              <p:cNvSpPr>
                <a:spLocks noChangeArrowheads="1"/>
              </p:cNvSpPr>
              <p:nvPr/>
            </p:nvSpPr>
            <p:spPr bwMode="auto">
              <a:xfrm>
                <a:off x="4889" y="2367"/>
                <a:ext cx="149"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600" dirty="0">
                    <a:solidFill>
                      <a:srgbClr val="000000"/>
                    </a:solidFill>
                    <a:latin typeface="Meiryo UI" panose="020B0604030504040204" pitchFamily="50" charset="-128"/>
                    <a:ea typeface="Meiryo UI" panose="020B0604030504040204" pitchFamily="50" charset="-128"/>
                  </a:rPr>
                  <a:t>13</a:t>
                </a:r>
                <a:endParaRPr kumimoji="0" lang="ja-JP" altLang="ja-JP" sz="18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
            <p:nvSpPr>
              <p:cNvPr id="1432" name="Rectangle 188">
                <a:extLst>
                  <a:ext uri="{FF2B5EF4-FFF2-40B4-BE49-F238E27FC236}">
                    <a16:creationId xmlns:a16="http://schemas.microsoft.com/office/drawing/2014/main" id="{095A3209-160A-4068-AD82-AC4C13DC3AD0}"/>
                  </a:ext>
                </a:extLst>
              </p:cNvPr>
              <p:cNvSpPr>
                <a:spLocks noChangeArrowheads="1"/>
              </p:cNvSpPr>
              <p:nvPr/>
            </p:nvSpPr>
            <p:spPr bwMode="auto">
              <a:xfrm>
                <a:off x="5015" y="2406"/>
                <a:ext cx="2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 </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433" name="Rectangle 189">
                <a:extLst>
                  <a:ext uri="{FF2B5EF4-FFF2-40B4-BE49-F238E27FC236}">
                    <a16:creationId xmlns:a16="http://schemas.microsoft.com/office/drawing/2014/main" id="{D94569C1-57AF-49F5-9164-B3D47159E754}"/>
                  </a:ext>
                </a:extLst>
              </p:cNvPr>
              <p:cNvSpPr>
                <a:spLocks noChangeArrowheads="1"/>
              </p:cNvSpPr>
              <p:nvPr/>
            </p:nvSpPr>
            <p:spPr bwMode="auto">
              <a:xfrm>
                <a:off x="5159" y="2403"/>
                <a:ext cx="67"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名</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434" name="Rectangle 190">
                <a:extLst>
                  <a:ext uri="{FF2B5EF4-FFF2-40B4-BE49-F238E27FC236}">
                    <a16:creationId xmlns:a16="http://schemas.microsoft.com/office/drawing/2014/main" id="{C0E65636-7683-4800-82DA-86F1C716E918}"/>
                  </a:ext>
                </a:extLst>
              </p:cNvPr>
              <p:cNvSpPr>
                <a:spLocks noChangeArrowheads="1"/>
              </p:cNvSpPr>
              <p:nvPr/>
            </p:nvSpPr>
            <p:spPr bwMode="auto">
              <a:xfrm>
                <a:off x="5230" y="2403"/>
                <a:ext cx="22"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 </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435" name="Rectangle 191">
                <a:extLst>
                  <a:ext uri="{FF2B5EF4-FFF2-40B4-BE49-F238E27FC236}">
                    <a16:creationId xmlns:a16="http://schemas.microsoft.com/office/drawing/2014/main" id="{ADDB8B31-454C-4978-BC71-63934ECF34DA}"/>
                  </a:ext>
                </a:extLst>
              </p:cNvPr>
              <p:cNvSpPr>
                <a:spLocks noChangeArrowheads="1"/>
              </p:cNvSpPr>
              <p:nvPr/>
            </p:nvSpPr>
            <p:spPr bwMode="auto">
              <a:xfrm>
                <a:off x="5399" y="2367"/>
                <a:ext cx="149"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6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37</a:t>
                </a:r>
                <a:endParaRPr kumimoji="0" lang="ja-JP" altLang="ja-JP" sz="16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
            <p:nvSpPr>
              <p:cNvPr id="1436" name="Rectangle 192">
                <a:extLst>
                  <a:ext uri="{FF2B5EF4-FFF2-40B4-BE49-F238E27FC236}">
                    <a16:creationId xmlns:a16="http://schemas.microsoft.com/office/drawing/2014/main" id="{045C3F5E-8D62-4A55-B9A6-D22E02313F44}"/>
                  </a:ext>
                </a:extLst>
              </p:cNvPr>
              <p:cNvSpPr>
                <a:spLocks noChangeArrowheads="1"/>
              </p:cNvSpPr>
              <p:nvPr/>
            </p:nvSpPr>
            <p:spPr bwMode="auto">
              <a:xfrm>
                <a:off x="5554" y="2406"/>
                <a:ext cx="2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 </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437" name="Rectangle 193">
                <a:extLst>
                  <a:ext uri="{FF2B5EF4-FFF2-40B4-BE49-F238E27FC236}">
                    <a16:creationId xmlns:a16="http://schemas.microsoft.com/office/drawing/2014/main" id="{39F46AA1-EE81-4658-B50D-910A4DEEF840}"/>
                  </a:ext>
                </a:extLst>
              </p:cNvPr>
              <p:cNvSpPr>
                <a:spLocks noChangeArrowheads="1"/>
              </p:cNvSpPr>
              <p:nvPr/>
            </p:nvSpPr>
            <p:spPr bwMode="auto">
              <a:xfrm>
                <a:off x="5723" y="2403"/>
                <a:ext cx="67"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名</a:t>
                </a:r>
                <a:endParaRPr kumimoji="0" lang="ja-JP" altLang="ja-JP" sz="18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
            <p:nvSpPr>
              <p:cNvPr id="1438" name="Rectangle 194">
                <a:extLst>
                  <a:ext uri="{FF2B5EF4-FFF2-40B4-BE49-F238E27FC236}">
                    <a16:creationId xmlns:a16="http://schemas.microsoft.com/office/drawing/2014/main" id="{A0C7CB2A-E2BA-48CB-8682-5E41BA563319}"/>
                  </a:ext>
                </a:extLst>
              </p:cNvPr>
              <p:cNvSpPr>
                <a:spLocks noChangeArrowheads="1"/>
              </p:cNvSpPr>
              <p:nvPr/>
            </p:nvSpPr>
            <p:spPr bwMode="auto">
              <a:xfrm>
                <a:off x="5794" y="2403"/>
                <a:ext cx="22"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 </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439" name="Rectangle 195">
                <a:extLst>
                  <a:ext uri="{FF2B5EF4-FFF2-40B4-BE49-F238E27FC236}">
                    <a16:creationId xmlns:a16="http://schemas.microsoft.com/office/drawing/2014/main" id="{2E7A3C4B-085A-410C-9BD7-EAC66E430C16}"/>
                  </a:ext>
                </a:extLst>
              </p:cNvPr>
              <p:cNvSpPr>
                <a:spLocks noChangeArrowheads="1"/>
              </p:cNvSpPr>
              <p:nvPr/>
            </p:nvSpPr>
            <p:spPr bwMode="auto">
              <a:xfrm>
                <a:off x="5971" y="2367"/>
                <a:ext cx="0"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
            <p:nvSpPr>
              <p:cNvPr id="1440" name="Rectangle 196">
                <a:extLst>
                  <a:ext uri="{FF2B5EF4-FFF2-40B4-BE49-F238E27FC236}">
                    <a16:creationId xmlns:a16="http://schemas.microsoft.com/office/drawing/2014/main" id="{AA1A7DE8-E632-4B82-A86D-ACB7D0DA1EB3}"/>
                  </a:ext>
                </a:extLst>
              </p:cNvPr>
              <p:cNvSpPr>
                <a:spLocks noChangeArrowheads="1"/>
              </p:cNvSpPr>
              <p:nvPr/>
            </p:nvSpPr>
            <p:spPr bwMode="auto">
              <a:xfrm>
                <a:off x="6048" y="2406"/>
                <a:ext cx="2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 </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441" name="Rectangle 197">
                <a:extLst>
                  <a:ext uri="{FF2B5EF4-FFF2-40B4-BE49-F238E27FC236}">
                    <a16:creationId xmlns:a16="http://schemas.microsoft.com/office/drawing/2014/main" id="{0E3C42DC-B506-4F27-B075-B558181831DD}"/>
                  </a:ext>
                </a:extLst>
              </p:cNvPr>
              <p:cNvSpPr>
                <a:spLocks noChangeArrowheads="1"/>
              </p:cNvSpPr>
              <p:nvPr/>
            </p:nvSpPr>
            <p:spPr bwMode="auto">
              <a:xfrm>
                <a:off x="5989" y="2365"/>
                <a:ext cx="304"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600" dirty="0">
                    <a:solidFill>
                      <a:srgbClr val="000000"/>
                    </a:solidFill>
                    <a:latin typeface="Meiryo UI" panose="020B0604030504040204" pitchFamily="50" charset="-128"/>
                    <a:ea typeface="Meiryo UI" panose="020B0604030504040204" pitchFamily="50" charset="-128"/>
                  </a:rPr>
                  <a:t>３　</a:t>
                </a:r>
                <a:r>
                  <a:rPr kumimoji="0" lang="ja-JP" altLang="ja-JP" sz="9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名</a:t>
                </a:r>
                <a:endParaRPr kumimoji="0" lang="ja-JP" altLang="ja-JP" sz="18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
            <p:nvSpPr>
              <p:cNvPr id="1442" name="Rectangle 198">
                <a:extLst>
                  <a:ext uri="{FF2B5EF4-FFF2-40B4-BE49-F238E27FC236}">
                    <a16:creationId xmlns:a16="http://schemas.microsoft.com/office/drawing/2014/main" id="{3B2E1FB2-08B8-4F72-A6F0-09B7E1DF44A2}"/>
                  </a:ext>
                </a:extLst>
              </p:cNvPr>
              <p:cNvSpPr>
                <a:spLocks noChangeArrowheads="1"/>
              </p:cNvSpPr>
              <p:nvPr/>
            </p:nvSpPr>
            <p:spPr bwMode="auto">
              <a:xfrm>
                <a:off x="6297" y="2403"/>
                <a:ext cx="22"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 </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443" name="Rectangle 199">
                <a:extLst>
                  <a:ext uri="{FF2B5EF4-FFF2-40B4-BE49-F238E27FC236}">
                    <a16:creationId xmlns:a16="http://schemas.microsoft.com/office/drawing/2014/main" id="{48034A1B-47C3-4BDF-88AD-A88A7CA20403}"/>
                  </a:ext>
                </a:extLst>
              </p:cNvPr>
              <p:cNvSpPr>
                <a:spLocks noChangeArrowheads="1"/>
              </p:cNvSpPr>
              <p:nvPr/>
            </p:nvSpPr>
            <p:spPr bwMode="auto">
              <a:xfrm>
                <a:off x="6349" y="2239"/>
                <a:ext cx="453" cy="417"/>
              </a:xfrm>
              <a:prstGeom prst="rect">
                <a:avLst/>
              </a:prstGeom>
              <a:solidFill>
                <a:srgbClr val="99C9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444" name="Rectangle 200">
                <a:extLst>
                  <a:ext uri="{FF2B5EF4-FFF2-40B4-BE49-F238E27FC236}">
                    <a16:creationId xmlns:a16="http://schemas.microsoft.com/office/drawing/2014/main" id="{C4078A1E-4357-4573-B2D9-806FB4108C0C}"/>
                  </a:ext>
                </a:extLst>
              </p:cNvPr>
              <p:cNvSpPr>
                <a:spLocks noChangeArrowheads="1"/>
              </p:cNvSpPr>
              <p:nvPr/>
            </p:nvSpPr>
            <p:spPr bwMode="auto">
              <a:xfrm>
                <a:off x="6394" y="2373"/>
                <a:ext cx="362" cy="149"/>
              </a:xfrm>
              <a:prstGeom prst="rect">
                <a:avLst/>
              </a:prstGeom>
              <a:solidFill>
                <a:srgbClr val="99C9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445" name="Rectangle 201">
                <a:extLst>
                  <a:ext uri="{FF2B5EF4-FFF2-40B4-BE49-F238E27FC236}">
                    <a16:creationId xmlns:a16="http://schemas.microsoft.com/office/drawing/2014/main" id="{BDCACCDB-C077-423F-B44A-09755884E74C}"/>
                  </a:ext>
                </a:extLst>
              </p:cNvPr>
              <p:cNvSpPr>
                <a:spLocks noChangeArrowheads="1"/>
              </p:cNvSpPr>
              <p:nvPr/>
            </p:nvSpPr>
            <p:spPr bwMode="auto">
              <a:xfrm>
                <a:off x="6394" y="2390"/>
                <a:ext cx="329"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年間休日</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446" name="Rectangle 202">
                <a:extLst>
                  <a:ext uri="{FF2B5EF4-FFF2-40B4-BE49-F238E27FC236}">
                    <a16:creationId xmlns:a16="http://schemas.microsoft.com/office/drawing/2014/main" id="{21CAB3D4-E035-4678-A25E-699ADE9258D7}"/>
                  </a:ext>
                </a:extLst>
              </p:cNvPr>
              <p:cNvSpPr>
                <a:spLocks noChangeArrowheads="1"/>
              </p:cNvSpPr>
              <p:nvPr/>
            </p:nvSpPr>
            <p:spPr bwMode="auto">
              <a:xfrm>
                <a:off x="6754" y="2390"/>
                <a:ext cx="2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 </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447" name="Rectangle 203">
                <a:extLst>
                  <a:ext uri="{FF2B5EF4-FFF2-40B4-BE49-F238E27FC236}">
                    <a16:creationId xmlns:a16="http://schemas.microsoft.com/office/drawing/2014/main" id="{EAB9FCC2-879C-4BA3-88D3-38F3381458B9}"/>
                  </a:ext>
                </a:extLst>
              </p:cNvPr>
              <p:cNvSpPr>
                <a:spLocks noChangeArrowheads="1"/>
              </p:cNvSpPr>
              <p:nvPr/>
            </p:nvSpPr>
            <p:spPr bwMode="auto">
              <a:xfrm>
                <a:off x="6954" y="2373"/>
                <a:ext cx="149"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87</a:t>
                </a:r>
                <a:endParaRPr kumimoji="0" lang="ja-JP" altLang="ja-JP" sz="18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
            <p:nvSpPr>
              <p:cNvPr id="1448" name="Rectangle 204">
                <a:extLst>
                  <a:ext uri="{FF2B5EF4-FFF2-40B4-BE49-F238E27FC236}">
                    <a16:creationId xmlns:a16="http://schemas.microsoft.com/office/drawing/2014/main" id="{A6FDEC07-16F5-4810-99C9-E19873FBC7F2}"/>
                  </a:ext>
                </a:extLst>
              </p:cNvPr>
              <p:cNvSpPr>
                <a:spLocks noChangeArrowheads="1"/>
              </p:cNvSpPr>
              <p:nvPr/>
            </p:nvSpPr>
            <p:spPr bwMode="auto">
              <a:xfrm>
                <a:off x="7009" y="2263"/>
                <a:ext cx="0"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grpSp>
        <p:grpSp>
          <p:nvGrpSpPr>
            <p:cNvPr id="5" name="Group 406">
              <a:extLst>
                <a:ext uri="{FF2B5EF4-FFF2-40B4-BE49-F238E27FC236}">
                  <a16:creationId xmlns:a16="http://schemas.microsoft.com/office/drawing/2014/main" id="{60C7AB36-B2F0-469B-9822-64A5135383CB}"/>
                </a:ext>
              </a:extLst>
            </p:cNvPr>
            <p:cNvGrpSpPr>
              <a:grpSpLocks/>
            </p:cNvGrpSpPr>
            <p:nvPr/>
          </p:nvGrpSpPr>
          <p:grpSpPr bwMode="auto">
            <a:xfrm>
              <a:off x="3251" y="2235"/>
              <a:ext cx="4250" cy="1883"/>
              <a:chOff x="3251" y="2235"/>
              <a:chExt cx="4250" cy="1883"/>
            </a:xfrm>
          </p:grpSpPr>
          <p:sp>
            <p:nvSpPr>
              <p:cNvPr id="1049" name="Rectangle 206">
                <a:extLst>
                  <a:ext uri="{FF2B5EF4-FFF2-40B4-BE49-F238E27FC236}">
                    <a16:creationId xmlns:a16="http://schemas.microsoft.com/office/drawing/2014/main" id="{824982EC-59E2-44C3-AE9F-81DD6CA2F2F2}"/>
                  </a:ext>
                </a:extLst>
              </p:cNvPr>
              <p:cNvSpPr>
                <a:spLocks noChangeArrowheads="1"/>
              </p:cNvSpPr>
              <p:nvPr/>
            </p:nvSpPr>
            <p:spPr bwMode="auto">
              <a:xfrm>
                <a:off x="6854" y="2470"/>
                <a:ext cx="0"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
            <p:nvSpPr>
              <p:cNvPr id="1050" name="Rectangle 207">
                <a:extLst>
                  <a:ext uri="{FF2B5EF4-FFF2-40B4-BE49-F238E27FC236}">
                    <a16:creationId xmlns:a16="http://schemas.microsoft.com/office/drawing/2014/main" id="{5E3B9232-A68D-4EB3-9581-31C2740BF62F}"/>
                  </a:ext>
                </a:extLst>
              </p:cNvPr>
              <p:cNvSpPr>
                <a:spLocks noChangeArrowheads="1"/>
              </p:cNvSpPr>
              <p:nvPr/>
            </p:nvSpPr>
            <p:spPr bwMode="auto">
              <a:xfrm>
                <a:off x="6931" y="2470"/>
                <a:ext cx="0"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
            <p:nvSpPr>
              <p:cNvPr id="1051" name="Rectangle 208">
                <a:extLst>
                  <a:ext uri="{FF2B5EF4-FFF2-40B4-BE49-F238E27FC236}">
                    <a16:creationId xmlns:a16="http://schemas.microsoft.com/office/drawing/2014/main" id="{8C10D050-F717-4ADF-BB3A-3BD2A5FB452A}"/>
                  </a:ext>
                </a:extLst>
              </p:cNvPr>
              <p:cNvSpPr>
                <a:spLocks noChangeArrowheads="1"/>
              </p:cNvSpPr>
              <p:nvPr/>
            </p:nvSpPr>
            <p:spPr bwMode="auto">
              <a:xfrm>
                <a:off x="7059" y="2470"/>
                <a:ext cx="41"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 </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052" name="Rectangle 209">
                <a:extLst>
                  <a:ext uri="{FF2B5EF4-FFF2-40B4-BE49-F238E27FC236}">
                    <a16:creationId xmlns:a16="http://schemas.microsoft.com/office/drawing/2014/main" id="{F273E150-AFEE-4087-9EBD-071745AFF227}"/>
                  </a:ext>
                </a:extLst>
              </p:cNvPr>
              <p:cNvSpPr>
                <a:spLocks noChangeArrowheads="1"/>
              </p:cNvSpPr>
              <p:nvPr/>
            </p:nvSpPr>
            <p:spPr bwMode="auto">
              <a:xfrm>
                <a:off x="7339" y="2390"/>
                <a:ext cx="82"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日</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053" name="Rectangle 210">
                <a:extLst>
                  <a:ext uri="{FF2B5EF4-FFF2-40B4-BE49-F238E27FC236}">
                    <a16:creationId xmlns:a16="http://schemas.microsoft.com/office/drawing/2014/main" id="{E917BFEC-F312-4159-A437-7CFAF76E78C4}"/>
                  </a:ext>
                </a:extLst>
              </p:cNvPr>
              <p:cNvSpPr>
                <a:spLocks noChangeArrowheads="1"/>
              </p:cNvSpPr>
              <p:nvPr/>
            </p:nvSpPr>
            <p:spPr bwMode="auto">
              <a:xfrm>
                <a:off x="7430" y="2390"/>
                <a:ext cx="2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 </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054" name="Rectangle 211">
                <a:extLst>
                  <a:ext uri="{FF2B5EF4-FFF2-40B4-BE49-F238E27FC236}">
                    <a16:creationId xmlns:a16="http://schemas.microsoft.com/office/drawing/2014/main" id="{23738DA6-F833-43C1-A98B-8F5DF5154044}"/>
                  </a:ext>
                </a:extLst>
              </p:cNvPr>
              <p:cNvSpPr>
                <a:spLocks noChangeArrowheads="1"/>
              </p:cNvSpPr>
              <p:nvPr/>
            </p:nvSpPr>
            <p:spPr bwMode="auto">
              <a:xfrm>
                <a:off x="3251" y="2235"/>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055" name="Rectangle 212">
                <a:extLst>
                  <a:ext uri="{FF2B5EF4-FFF2-40B4-BE49-F238E27FC236}">
                    <a16:creationId xmlns:a16="http://schemas.microsoft.com/office/drawing/2014/main" id="{85A0160C-D56F-4D5A-90CB-DDABC91A4DE1}"/>
                  </a:ext>
                </a:extLst>
              </p:cNvPr>
              <p:cNvSpPr>
                <a:spLocks noChangeArrowheads="1"/>
              </p:cNvSpPr>
              <p:nvPr/>
            </p:nvSpPr>
            <p:spPr bwMode="auto">
              <a:xfrm>
                <a:off x="3676" y="2235"/>
                <a:ext cx="5"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056" name="Rectangle 213">
                <a:extLst>
                  <a:ext uri="{FF2B5EF4-FFF2-40B4-BE49-F238E27FC236}">
                    <a16:creationId xmlns:a16="http://schemas.microsoft.com/office/drawing/2014/main" id="{770D4D3E-202D-453A-A8B5-EC0F508747D8}"/>
                  </a:ext>
                </a:extLst>
              </p:cNvPr>
              <p:cNvSpPr>
                <a:spLocks noChangeArrowheads="1"/>
              </p:cNvSpPr>
              <p:nvPr/>
            </p:nvSpPr>
            <p:spPr bwMode="auto">
              <a:xfrm>
                <a:off x="3681" y="2235"/>
                <a:ext cx="41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057" name="Rectangle 214">
                <a:extLst>
                  <a:ext uri="{FF2B5EF4-FFF2-40B4-BE49-F238E27FC236}">
                    <a16:creationId xmlns:a16="http://schemas.microsoft.com/office/drawing/2014/main" id="{7673D686-D34A-43DB-8051-AE45E1E767C6}"/>
                  </a:ext>
                </a:extLst>
              </p:cNvPr>
              <p:cNvSpPr>
                <a:spLocks noChangeArrowheads="1"/>
              </p:cNvSpPr>
              <p:nvPr/>
            </p:nvSpPr>
            <p:spPr bwMode="auto">
              <a:xfrm>
                <a:off x="4091" y="2235"/>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058" name="Rectangle 215">
                <a:extLst>
                  <a:ext uri="{FF2B5EF4-FFF2-40B4-BE49-F238E27FC236}">
                    <a16:creationId xmlns:a16="http://schemas.microsoft.com/office/drawing/2014/main" id="{062A0E33-50C6-4C64-8969-DE923B34CAF8}"/>
                  </a:ext>
                </a:extLst>
              </p:cNvPr>
              <p:cNvSpPr>
                <a:spLocks noChangeArrowheads="1"/>
              </p:cNvSpPr>
              <p:nvPr/>
            </p:nvSpPr>
            <p:spPr bwMode="auto">
              <a:xfrm>
                <a:off x="4095" y="2235"/>
                <a:ext cx="166"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059" name="Rectangle 216">
                <a:extLst>
                  <a:ext uri="{FF2B5EF4-FFF2-40B4-BE49-F238E27FC236}">
                    <a16:creationId xmlns:a16="http://schemas.microsoft.com/office/drawing/2014/main" id="{D6E921C9-299B-4FE4-BB0F-8EEE8518A1E1}"/>
                  </a:ext>
                </a:extLst>
              </p:cNvPr>
              <p:cNvSpPr>
                <a:spLocks noChangeArrowheads="1"/>
              </p:cNvSpPr>
              <p:nvPr/>
            </p:nvSpPr>
            <p:spPr bwMode="auto">
              <a:xfrm>
                <a:off x="4261" y="2235"/>
                <a:ext cx="5"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060" name="Rectangle 217">
                <a:extLst>
                  <a:ext uri="{FF2B5EF4-FFF2-40B4-BE49-F238E27FC236}">
                    <a16:creationId xmlns:a16="http://schemas.microsoft.com/office/drawing/2014/main" id="{C6CC41D4-8974-4102-9129-19310D2EBF72}"/>
                  </a:ext>
                </a:extLst>
              </p:cNvPr>
              <p:cNvSpPr>
                <a:spLocks noChangeArrowheads="1"/>
              </p:cNvSpPr>
              <p:nvPr/>
            </p:nvSpPr>
            <p:spPr bwMode="auto">
              <a:xfrm>
                <a:off x="4266" y="2235"/>
                <a:ext cx="36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061" name="Rectangle 218">
                <a:extLst>
                  <a:ext uri="{FF2B5EF4-FFF2-40B4-BE49-F238E27FC236}">
                    <a16:creationId xmlns:a16="http://schemas.microsoft.com/office/drawing/2014/main" id="{3447215B-A65C-43BD-9B77-A19B7D505B74}"/>
                  </a:ext>
                </a:extLst>
              </p:cNvPr>
              <p:cNvSpPr>
                <a:spLocks noChangeArrowheads="1"/>
              </p:cNvSpPr>
              <p:nvPr/>
            </p:nvSpPr>
            <p:spPr bwMode="auto">
              <a:xfrm>
                <a:off x="4626" y="2235"/>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062" name="Rectangle 219">
                <a:extLst>
                  <a:ext uri="{FF2B5EF4-FFF2-40B4-BE49-F238E27FC236}">
                    <a16:creationId xmlns:a16="http://schemas.microsoft.com/office/drawing/2014/main" id="{2935430B-C497-46E0-A182-FBF1C9901A6E}"/>
                  </a:ext>
                </a:extLst>
              </p:cNvPr>
              <p:cNvSpPr>
                <a:spLocks noChangeArrowheads="1"/>
              </p:cNvSpPr>
              <p:nvPr/>
            </p:nvSpPr>
            <p:spPr bwMode="auto">
              <a:xfrm>
                <a:off x="4630" y="2235"/>
                <a:ext cx="16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063" name="Rectangle 220">
                <a:extLst>
                  <a:ext uri="{FF2B5EF4-FFF2-40B4-BE49-F238E27FC236}">
                    <a16:creationId xmlns:a16="http://schemas.microsoft.com/office/drawing/2014/main" id="{34359FD5-652A-4BE5-8CED-FE4E3319BE9D}"/>
                  </a:ext>
                </a:extLst>
              </p:cNvPr>
              <p:cNvSpPr>
                <a:spLocks noChangeArrowheads="1"/>
              </p:cNvSpPr>
              <p:nvPr/>
            </p:nvSpPr>
            <p:spPr bwMode="auto">
              <a:xfrm>
                <a:off x="4794" y="2235"/>
                <a:ext cx="5"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064" name="Rectangle 221">
                <a:extLst>
                  <a:ext uri="{FF2B5EF4-FFF2-40B4-BE49-F238E27FC236}">
                    <a16:creationId xmlns:a16="http://schemas.microsoft.com/office/drawing/2014/main" id="{65E168C9-97F1-45B1-9CCF-EC7FD299790F}"/>
                  </a:ext>
                </a:extLst>
              </p:cNvPr>
              <p:cNvSpPr>
                <a:spLocks noChangeArrowheads="1"/>
              </p:cNvSpPr>
              <p:nvPr/>
            </p:nvSpPr>
            <p:spPr bwMode="auto">
              <a:xfrm>
                <a:off x="4799" y="2235"/>
                <a:ext cx="308"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065" name="Rectangle 222">
                <a:extLst>
                  <a:ext uri="{FF2B5EF4-FFF2-40B4-BE49-F238E27FC236}">
                    <a16:creationId xmlns:a16="http://schemas.microsoft.com/office/drawing/2014/main" id="{2CE8524A-9DAE-46BD-BBAA-02BD0B10668A}"/>
                  </a:ext>
                </a:extLst>
              </p:cNvPr>
              <p:cNvSpPr>
                <a:spLocks noChangeArrowheads="1"/>
              </p:cNvSpPr>
              <p:nvPr/>
            </p:nvSpPr>
            <p:spPr bwMode="auto">
              <a:xfrm>
                <a:off x="5107" y="2235"/>
                <a:ext cx="5"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066" name="Rectangle 223">
                <a:extLst>
                  <a:ext uri="{FF2B5EF4-FFF2-40B4-BE49-F238E27FC236}">
                    <a16:creationId xmlns:a16="http://schemas.microsoft.com/office/drawing/2014/main" id="{508B28DE-5AD1-478D-A3DB-629015CCD1B9}"/>
                  </a:ext>
                </a:extLst>
              </p:cNvPr>
              <p:cNvSpPr>
                <a:spLocks noChangeArrowheads="1"/>
              </p:cNvSpPr>
              <p:nvPr/>
            </p:nvSpPr>
            <p:spPr bwMode="auto">
              <a:xfrm>
                <a:off x="5112" y="2235"/>
                <a:ext cx="16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067" name="Rectangle 224">
                <a:extLst>
                  <a:ext uri="{FF2B5EF4-FFF2-40B4-BE49-F238E27FC236}">
                    <a16:creationId xmlns:a16="http://schemas.microsoft.com/office/drawing/2014/main" id="{BF4143AD-8FE4-419A-B91D-97FC90A2985A}"/>
                  </a:ext>
                </a:extLst>
              </p:cNvPr>
              <p:cNvSpPr>
                <a:spLocks noChangeArrowheads="1"/>
              </p:cNvSpPr>
              <p:nvPr/>
            </p:nvSpPr>
            <p:spPr bwMode="auto">
              <a:xfrm>
                <a:off x="5276" y="2235"/>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068" name="Rectangle 225">
                <a:extLst>
                  <a:ext uri="{FF2B5EF4-FFF2-40B4-BE49-F238E27FC236}">
                    <a16:creationId xmlns:a16="http://schemas.microsoft.com/office/drawing/2014/main" id="{747C43D1-92DF-44F0-A365-10F8910BA8D1}"/>
                  </a:ext>
                </a:extLst>
              </p:cNvPr>
              <p:cNvSpPr>
                <a:spLocks noChangeArrowheads="1"/>
              </p:cNvSpPr>
              <p:nvPr/>
            </p:nvSpPr>
            <p:spPr bwMode="auto">
              <a:xfrm>
                <a:off x="5280" y="2235"/>
                <a:ext cx="391"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069" name="Rectangle 226">
                <a:extLst>
                  <a:ext uri="{FF2B5EF4-FFF2-40B4-BE49-F238E27FC236}">
                    <a16:creationId xmlns:a16="http://schemas.microsoft.com/office/drawing/2014/main" id="{7A542D92-8518-467B-9993-D745C5F2E423}"/>
                  </a:ext>
                </a:extLst>
              </p:cNvPr>
              <p:cNvSpPr>
                <a:spLocks noChangeArrowheads="1"/>
              </p:cNvSpPr>
              <p:nvPr/>
            </p:nvSpPr>
            <p:spPr bwMode="auto">
              <a:xfrm>
                <a:off x="5671" y="2235"/>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070" name="Rectangle 227">
                <a:extLst>
                  <a:ext uri="{FF2B5EF4-FFF2-40B4-BE49-F238E27FC236}">
                    <a16:creationId xmlns:a16="http://schemas.microsoft.com/office/drawing/2014/main" id="{31AF7BDE-BB3B-48BE-ABE6-FFB5D5FB4C5E}"/>
                  </a:ext>
                </a:extLst>
              </p:cNvPr>
              <p:cNvSpPr>
                <a:spLocks noChangeArrowheads="1"/>
              </p:cNvSpPr>
              <p:nvPr/>
            </p:nvSpPr>
            <p:spPr bwMode="auto">
              <a:xfrm>
                <a:off x="5675" y="2235"/>
                <a:ext cx="166"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071" name="Rectangle 228">
                <a:extLst>
                  <a:ext uri="{FF2B5EF4-FFF2-40B4-BE49-F238E27FC236}">
                    <a16:creationId xmlns:a16="http://schemas.microsoft.com/office/drawing/2014/main" id="{FA461A06-92BB-4F9F-A667-6C8BC2893B8D}"/>
                  </a:ext>
                </a:extLst>
              </p:cNvPr>
              <p:cNvSpPr>
                <a:spLocks noChangeArrowheads="1"/>
              </p:cNvSpPr>
              <p:nvPr/>
            </p:nvSpPr>
            <p:spPr bwMode="auto">
              <a:xfrm>
                <a:off x="5841" y="2235"/>
                <a:ext cx="5"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072" name="Rectangle 229">
                <a:extLst>
                  <a:ext uri="{FF2B5EF4-FFF2-40B4-BE49-F238E27FC236}">
                    <a16:creationId xmlns:a16="http://schemas.microsoft.com/office/drawing/2014/main" id="{6936242F-6AA7-491D-9E24-D7FFD8B8C822}"/>
                  </a:ext>
                </a:extLst>
              </p:cNvPr>
              <p:cNvSpPr>
                <a:spLocks noChangeArrowheads="1"/>
              </p:cNvSpPr>
              <p:nvPr/>
            </p:nvSpPr>
            <p:spPr bwMode="auto">
              <a:xfrm>
                <a:off x="5846" y="2235"/>
                <a:ext cx="328"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073" name="Rectangle 230">
                <a:extLst>
                  <a:ext uri="{FF2B5EF4-FFF2-40B4-BE49-F238E27FC236}">
                    <a16:creationId xmlns:a16="http://schemas.microsoft.com/office/drawing/2014/main" id="{D4B17B1E-317F-441D-B346-CDE161960C32}"/>
                  </a:ext>
                </a:extLst>
              </p:cNvPr>
              <p:cNvSpPr>
                <a:spLocks noChangeArrowheads="1"/>
              </p:cNvSpPr>
              <p:nvPr/>
            </p:nvSpPr>
            <p:spPr bwMode="auto">
              <a:xfrm>
                <a:off x="6174" y="2235"/>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074" name="Rectangle 231">
                <a:extLst>
                  <a:ext uri="{FF2B5EF4-FFF2-40B4-BE49-F238E27FC236}">
                    <a16:creationId xmlns:a16="http://schemas.microsoft.com/office/drawing/2014/main" id="{BF86C397-C0FF-4AF4-9BE4-13FF1103B4FF}"/>
                  </a:ext>
                </a:extLst>
              </p:cNvPr>
              <p:cNvSpPr>
                <a:spLocks noChangeArrowheads="1"/>
              </p:cNvSpPr>
              <p:nvPr/>
            </p:nvSpPr>
            <p:spPr bwMode="auto">
              <a:xfrm>
                <a:off x="6178" y="2235"/>
                <a:ext cx="16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075" name="Rectangle 232">
                <a:extLst>
                  <a:ext uri="{FF2B5EF4-FFF2-40B4-BE49-F238E27FC236}">
                    <a16:creationId xmlns:a16="http://schemas.microsoft.com/office/drawing/2014/main" id="{17642E11-B3A6-44BD-843B-38988A6770C9}"/>
                  </a:ext>
                </a:extLst>
              </p:cNvPr>
              <p:cNvSpPr>
                <a:spLocks noChangeArrowheads="1"/>
              </p:cNvSpPr>
              <p:nvPr/>
            </p:nvSpPr>
            <p:spPr bwMode="auto">
              <a:xfrm>
                <a:off x="6342" y="2235"/>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076" name="Rectangle 233">
                <a:extLst>
                  <a:ext uri="{FF2B5EF4-FFF2-40B4-BE49-F238E27FC236}">
                    <a16:creationId xmlns:a16="http://schemas.microsoft.com/office/drawing/2014/main" id="{2AF98938-C763-4F5E-A8CB-91D2BB39EB68}"/>
                  </a:ext>
                </a:extLst>
              </p:cNvPr>
              <p:cNvSpPr>
                <a:spLocks noChangeArrowheads="1"/>
              </p:cNvSpPr>
              <p:nvPr/>
            </p:nvSpPr>
            <p:spPr bwMode="auto">
              <a:xfrm>
                <a:off x="6346" y="2235"/>
                <a:ext cx="456"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077" name="Rectangle 234">
                <a:extLst>
                  <a:ext uri="{FF2B5EF4-FFF2-40B4-BE49-F238E27FC236}">
                    <a16:creationId xmlns:a16="http://schemas.microsoft.com/office/drawing/2014/main" id="{8F59CB7A-A47F-4E32-A66C-BB90F65DF1C1}"/>
                  </a:ext>
                </a:extLst>
              </p:cNvPr>
              <p:cNvSpPr>
                <a:spLocks noChangeArrowheads="1"/>
              </p:cNvSpPr>
              <p:nvPr/>
            </p:nvSpPr>
            <p:spPr bwMode="auto">
              <a:xfrm>
                <a:off x="6802" y="2235"/>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078" name="Rectangle 235">
                <a:extLst>
                  <a:ext uri="{FF2B5EF4-FFF2-40B4-BE49-F238E27FC236}">
                    <a16:creationId xmlns:a16="http://schemas.microsoft.com/office/drawing/2014/main" id="{173D9136-57EF-4B8E-94C9-93FBFF39E400}"/>
                  </a:ext>
                </a:extLst>
              </p:cNvPr>
              <p:cNvSpPr>
                <a:spLocks noChangeArrowheads="1"/>
              </p:cNvSpPr>
              <p:nvPr/>
            </p:nvSpPr>
            <p:spPr bwMode="auto">
              <a:xfrm>
                <a:off x="6806" y="2235"/>
                <a:ext cx="481"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079" name="Rectangle 236">
                <a:extLst>
                  <a:ext uri="{FF2B5EF4-FFF2-40B4-BE49-F238E27FC236}">
                    <a16:creationId xmlns:a16="http://schemas.microsoft.com/office/drawing/2014/main" id="{E9588073-6AFF-4C8B-B173-207C707351AE}"/>
                  </a:ext>
                </a:extLst>
              </p:cNvPr>
              <p:cNvSpPr>
                <a:spLocks noChangeArrowheads="1"/>
              </p:cNvSpPr>
              <p:nvPr/>
            </p:nvSpPr>
            <p:spPr bwMode="auto">
              <a:xfrm>
                <a:off x="7287" y="2235"/>
                <a:ext cx="5"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080" name="Rectangle 237">
                <a:extLst>
                  <a:ext uri="{FF2B5EF4-FFF2-40B4-BE49-F238E27FC236}">
                    <a16:creationId xmlns:a16="http://schemas.microsoft.com/office/drawing/2014/main" id="{D192033C-6181-4FE7-A702-12DD311E8A1E}"/>
                  </a:ext>
                </a:extLst>
              </p:cNvPr>
              <p:cNvSpPr>
                <a:spLocks noChangeArrowheads="1"/>
              </p:cNvSpPr>
              <p:nvPr/>
            </p:nvSpPr>
            <p:spPr bwMode="auto">
              <a:xfrm>
                <a:off x="7292" y="2235"/>
                <a:ext cx="205"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081" name="Rectangle 238">
                <a:extLst>
                  <a:ext uri="{FF2B5EF4-FFF2-40B4-BE49-F238E27FC236}">
                    <a16:creationId xmlns:a16="http://schemas.microsoft.com/office/drawing/2014/main" id="{3151FCB4-D47C-4766-99D3-5523A2718024}"/>
                  </a:ext>
                </a:extLst>
              </p:cNvPr>
              <p:cNvSpPr>
                <a:spLocks noChangeArrowheads="1"/>
              </p:cNvSpPr>
              <p:nvPr/>
            </p:nvSpPr>
            <p:spPr bwMode="auto">
              <a:xfrm>
                <a:off x="7497" y="2235"/>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082" name="Rectangle 239">
                <a:extLst>
                  <a:ext uri="{FF2B5EF4-FFF2-40B4-BE49-F238E27FC236}">
                    <a16:creationId xmlns:a16="http://schemas.microsoft.com/office/drawing/2014/main" id="{2B07B345-FBC1-4576-A530-9A10711070BC}"/>
                  </a:ext>
                </a:extLst>
              </p:cNvPr>
              <p:cNvSpPr>
                <a:spLocks noChangeArrowheads="1"/>
              </p:cNvSpPr>
              <p:nvPr/>
            </p:nvSpPr>
            <p:spPr bwMode="auto">
              <a:xfrm>
                <a:off x="3251" y="2239"/>
                <a:ext cx="4" cy="41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083" name="Rectangle 240">
                <a:extLst>
                  <a:ext uri="{FF2B5EF4-FFF2-40B4-BE49-F238E27FC236}">
                    <a16:creationId xmlns:a16="http://schemas.microsoft.com/office/drawing/2014/main" id="{C0E43586-7F44-42A5-88E8-EEB345F65578}"/>
                  </a:ext>
                </a:extLst>
              </p:cNvPr>
              <p:cNvSpPr>
                <a:spLocks noChangeArrowheads="1"/>
              </p:cNvSpPr>
              <p:nvPr/>
            </p:nvSpPr>
            <p:spPr bwMode="auto">
              <a:xfrm>
                <a:off x="3676" y="2239"/>
                <a:ext cx="5" cy="41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084" name="Rectangle 241">
                <a:extLst>
                  <a:ext uri="{FF2B5EF4-FFF2-40B4-BE49-F238E27FC236}">
                    <a16:creationId xmlns:a16="http://schemas.microsoft.com/office/drawing/2014/main" id="{62B18314-DE5D-4A32-A6A5-B938D18E3A3A}"/>
                  </a:ext>
                </a:extLst>
              </p:cNvPr>
              <p:cNvSpPr>
                <a:spLocks noChangeArrowheads="1"/>
              </p:cNvSpPr>
              <p:nvPr/>
            </p:nvSpPr>
            <p:spPr bwMode="auto">
              <a:xfrm>
                <a:off x="4091" y="2239"/>
                <a:ext cx="4" cy="41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085" name="Rectangle 242">
                <a:extLst>
                  <a:ext uri="{FF2B5EF4-FFF2-40B4-BE49-F238E27FC236}">
                    <a16:creationId xmlns:a16="http://schemas.microsoft.com/office/drawing/2014/main" id="{82C3CC87-E96D-4EE4-95DC-E8125A2DBAF2}"/>
                  </a:ext>
                </a:extLst>
              </p:cNvPr>
              <p:cNvSpPr>
                <a:spLocks noChangeArrowheads="1"/>
              </p:cNvSpPr>
              <p:nvPr/>
            </p:nvSpPr>
            <p:spPr bwMode="auto">
              <a:xfrm>
                <a:off x="4261" y="2239"/>
                <a:ext cx="5" cy="41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086" name="Rectangle 243">
                <a:extLst>
                  <a:ext uri="{FF2B5EF4-FFF2-40B4-BE49-F238E27FC236}">
                    <a16:creationId xmlns:a16="http://schemas.microsoft.com/office/drawing/2014/main" id="{A413CD8F-E124-46A4-92BA-CC50DBC25ABA}"/>
                  </a:ext>
                </a:extLst>
              </p:cNvPr>
              <p:cNvSpPr>
                <a:spLocks noChangeArrowheads="1"/>
              </p:cNvSpPr>
              <p:nvPr/>
            </p:nvSpPr>
            <p:spPr bwMode="auto">
              <a:xfrm>
                <a:off x="4626" y="2239"/>
                <a:ext cx="4" cy="41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087" name="Rectangle 244">
                <a:extLst>
                  <a:ext uri="{FF2B5EF4-FFF2-40B4-BE49-F238E27FC236}">
                    <a16:creationId xmlns:a16="http://schemas.microsoft.com/office/drawing/2014/main" id="{FC0A79CE-5243-426D-B5BC-45ACA5ACCDB8}"/>
                  </a:ext>
                </a:extLst>
              </p:cNvPr>
              <p:cNvSpPr>
                <a:spLocks noChangeArrowheads="1"/>
              </p:cNvSpPr>
              <p:nvPr/>
            </p:nvSpPr>
            <p:spPr bwMode="auto">
              <a:xfrm>
                <a:off x="4794" y="2239"/>
                <a:ext cx="5" cy="41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088" name="Rectangle 245">
                <a:extLst>
                  <a:ext uri="{FF2B5EF4-FFF2-40B4-BE49-F238E27FC236}">
                    <a16:creationId xmlns:a16="http://schemas.microsoft.com/office/drawing/2014/main" id="{20DC4A21-3E4D-4186-840C-D203E922E442}"/>
                  </a:ext>
                </a:extLst>
              </p:cNvPr>
              <p:cNvSpPr>
                <a:spLocks noChangeArrowheads="1"/>
              </p:cNvSpPr>
              <p:nvPr/>
            </p:nvSpPr>
            <p:spPr bwMode="auto">
              <a:xfrm>
                <a:off x="5107" y="2239"/>
                <a:ext cx="5" cy="41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089" name="Rectangle 246">
                <a:extLst>
                  <a:ext uri="{FF2B5EF4-FFF2-40B4-BE49-F238E27FC236}">
                    <a16:creationId xmlns:a16="http://schemas.microsoft.com/office/drawing/2014/main" id="{09EC0DA6-5F24-4236-B2E5-6C0EC90162B8}"/>
                  </a:ext>
                </a:extLst>
              </p:cNvPr>
              <p:cNvSpPr>
                <a:spLocks noChangeArrowheads="1"/>
              </p:cNvSpPr>
              <p:nvPr/>
            </p:nvSpPr>
            <p:spPr bwMode="auto">
              <a:xfrm>
                <a:off x="5276" y="2239"/>
                <a:ext cx="4" cy="41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090" name="Rectangle 247">
                <a:extLst>
                  <a:ext uri="{FF2B5EF4-FFF2-40B4-BE49-F238E27FC236}">
                    <a16:creationId xmlns:a16="http://schemas.microsoft.com/office/drawing/2014/main" id="{E993A6AB-63A6-487D-AA92-2768A2A163DD}"/>
                  </a:ext>
                </a:extLst>
              </p:cNvPr>
              <p:cNvSpPr>
                <a:spLocks noChangeArrowheads="1"/>
              </p:cNvSpPr>
              <p:nvPr/>
            </p:nvSpPr>
            <p:spPr bwMode="auto">
              <a:xfrm>
                <a:off x="5671" y="2239"/>
                <a:ext cx="4" cy="41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091" name="Rectangle 248">
                <a:extLst>
                  <a:ext uri="{FF2B5EF4-FFF2-40B4-BE49-F238E27FC236}">
                    <a16:creationId xmlns:a16="http://schemas.microsoft.com/office/drawing/2014/main" id="{FBA1C196-3800-49F2-9558-CB9617A88A74}"/>
                  </a:ext>
                </a:extLst>
              </p:cNvPr>
              <p:cNvSpPr>
                <a:spLocks noChangeArrowheads="1"/>
              </p:cNvSpPr>
              <p:nvPr/>
            </p:nvSpPr>
            <p:spPr bwMode="auto">
              <a:xfrm>
                <a:off x="5841" y="2239"/>
                <a:ext cx="5" cy="41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092" name="Rectangle 249">
                <a:extLst>
                  <a:ext uri="{FF2B5EF4-FFF2-40B4-BE49-F238E27FC236}">
                    <a16:creationId xmlns:a16="http://schemas.microsoft.com/office/drawing/2014/main" id="{263171F8-44D8-43ED-A8CD-4CA2EDF19BE2}"/>
                  </a:ext>
                </a:extLst>
              </p:cNvPr>
              <p:cNvSpPr>
                <a:spLocks noChangeArrowheads="1"/>
              </p:cNvSpPr>
              <p:nvPr/>
            </p:nvSpPr>
            <p:spPr bwMode="auto">
              <a:xfrm>
                <a:off x="6174" y="2239"/>
                <a:ext cx="4" cy="41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093" name="Rectangle 250">
                <a:extLst>
                  <a:ext uri="{FF2B5EF4-FFF2-40B4-BE49-F238E27FC236}">
                    <a16:creationId xmlns:a16="http://schemas.microsoft.com/office/drawing/2014/main" id="{D9C4BEE1-C24E-4D82-AD0B-BE4CCB6E471C}"/>
                  </a:ext>
                </a:extLst>
              </p:cNvPr>
              <p:cNvSpPr>
                <a:spLocks noChangeArrowheads="1"/>
              </p:cNvSpPr>
              <p:nvPr/>
            </p:nvSpPr>
            <p:spPr bwMode="auto">
              <a:xfrm>
                <a:off x="6342" y="2239"/>
                <a:ext cx="4" cy="41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094" name="Rectangle 251">
                <a:extLst>
                  <a:ext uri="{FF2B5EF4-FFF2-40B4-BE49-F238E27FC236}">
                    <a16:creationId xmlns:a16="http://schemas.microsoft.com/office/drawing/2014/main" id="{B90C1450-AAE3-40FC-A067-6FF825F1E596}"/>
                  </a:ext>
                </a:extLst>
              </p:cNvPr>
              <p:cNvSpPr>
                <a:spLocks noChangeArrowheads="1"/>
              </p:cNvSpPr>
              <p:nvPr/>
            </p:nvSpPr>
            <p:spPr bwMode="auto">
              <a:xfrm>
                <a:off x="6802" y="2239"/>
                <a:ext cx="4" cy="41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095" name="Rectangle 252">
                <a:extLst>
                  <a:ext uri="{FF2B5EF4-FFF2-40B4-BE49-F238E27FC236}">
                    <a16:creationId xmlns:a16="http://schemas.microsoft.com/office/drawing/2014/main" id="{6D51EDD3-888B-4B47-AB22-AED917B2E1E9}"/>
                  </a:ext>
                </a:extLst>
              </p:cNvPr>
              <p:cNvSpPr>
                <a:spLocks noChangeArrowheads="1"/>
              </p:cNvSpPr>
              <p:nvPr/>
            </p:nvSpPr>
            <p:spPr bwMode="auto">
              <a:xfrm>
                <a:off x="7287" y="2239"/>
                <a:ext cx="5" cy="41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096" name="Rectangle 253">
                <a:extLst>
                  <a:ext uri="{FF2B5EF4-FFF2-40B4-BE49-F238E27FC236}">
                    <a16:creationId xmlns:a16="http://schemas.microsoft.com/office/drawing/2014/main" id="{928E6F14-ECCB-4F51-A61B-7893B83BE3FF}"/>
                  </a:ext>
                </a:extLst>
              </p:cNvPr>
              <p:cNvSpPr>
                <a:spLocks noChangeArrowheads="1"/>
              </p:cNvSpPr>
              <p:nvPr/>
            </p:nvSpPr>
            <p:spPr bwMode="auto">
              <a:xfrm>
                <a:off x="7497" y="2239"/>
                <a:ext cx="4" cy="41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097" name="Rectangle 254">
                <a:extLst>
                  <a:ext uri="{FF2B5EF4-FFF2-40B4-BE49-F238E27FC236}">
                    <a16:creationId xmlns:a16="http://schemas.microsoft.com/office/drawing/2014/main" id="{D9470421-0C67-417B-963D-293AF77A9085}"/>
                  </a:ext>
                </a:extLst>
              </p:cNvPr>
              <p:cNvSpPr>
                <a:spLocks noChangeArrowheads="1"/>
              </p:cNvSpPr>
              <p:nvPr/>
            </p:nvSpPr>
            <p:spPr bwMode="auto">
              <a:xfrm>
                <a:off x="3257" y="2660"/>
                <a:ext cx="538" cy="350"/>
              </a:xfrm>
              <a:prstGeom prst="rect">
                <a:avLst/>
              </a:prstGeom>
              <a:solidFill>
                <a:srgbClr val="99C9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098" name="Rectangle 255">
                <a:extLst>
                  <a:ext uri="{FF2B5EF4-FFF2-40B4-BE49-F238E27FC236}">
                    <a16:creationId xmlns:a16="http://schemas.microsoft.com/office/drawing/2014/main" id="{C2F577A3-AB70-4C54-B189-467C0DC7C0DC}"/>
                  </a:ext>
                </a:extLst>
              </p:cNvPr>
              <p:cNvSpPr>
                <a:spLocks noChangeArrowheads="1"/>
              </p:cNvSpPr>
              <p:nvPr/>
            </p:nvSpPr>
            <p:spPr bwMode="auto">
              <a:xfrm>
                <a:off x="3303" y="2760"/>
                <a:ext cx="444" cy="149"/>
              </a:xfrm>
              <a:prstGeom prst="rect">
                <a:avLst/>
              </a:prstGeom>
              <a:solidFill>
                <a:srgbClr val="99C9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099" name="Rectangle 256">
                <a:extLst>
                  <a:ext uri="{FF2B5EF4-FFF2-40B4-BE49-F238E27FC236}">
                    <a16:creationId xmlns:a16="http://schemas.microsoft.com/office/drawing/2014/main" id="{A0D788D8-951D-454E-A43A-57F80568FF88}"/>
                  </a:ext>
                </a:extLst>
              </p:cNvPr>
              <p:cNvSpPr>
                <a:spLocks noChangeArrowheads="1"/>
              </p:cNvSpPr>
              <p:nvPr/>
            </p:nvSpPr>
            <p:spPr bwMode="auto">
              <a:xfrm>
                <a:off x="3344" y="2777"/>
                <a:ext cx="329"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経営理念</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100" name="Rectangle 257">
                <a:extLst>
                  <a:ext uri="{FF2B5EF4-FFF2-40B4-BE49-F238E27FC236}">
                    <a16:creationId xmlns:a16="http://schemas.microsoft.com/office/drawing/2014/main" id="{263AABA7-6E5C-49E9-A9E5-4B95895DBA37}"/>
                  </a:ext>
                </a:extLst>
              </p:cNvPr>
              <p:cNvSpPr>
                <a:spLocks noChangeArrowheads="1"/>
              </p:cNvSpPr>
              <p:nvPr/>
            </p:nvSpPr>
            <p:spPr bwMode="auto">
              <a:xfrm>
                <a:off x="3704" y="2777"/>
                <a:ext cx="2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 </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101" name="Rectangle 258">
                <a:extLst>
                  <a:ext uri="{FF2B5EF4-FFF2-40B4-BE49-F238E27FC236}">
                    <a16:creationId xmlns:a16="http://schemas.microsoft.com/office/drawing/2014/main" id="{6AB13243-3178-4BFC-8641-F065C712CA3F}"/>
                  </a:ext>
                </a:extLst>
              </p:cNvPr>
              <p:cNvSpPr>
                <a:spLocks noChangeArrowheads="1"/>
              </p:cNvSpPr>
              <p:nvPr/>
            </p:nvSpPr>
            <p:spPr bwMode="auto">
              <a:xfrm>
                <a:off x="3845" y="2755"/>
                <a:ext cx="98"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お</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102" name="Rectangle 259">
                <a:extLst>
                  <a:ext uri="{FF2B5EF4-FFF2-40B4-BE49-F238E27FC236}">
                    <a16:creationId xmlns:a16="http://schemas.microsoft.com/office/drawing/2014/main" id="{F644F561-08A5-4855-80DF-1E872F35A2DA}"/>
                  </a:ext>
                </a:extLst>
              </p:cNvPr>
              <p:cNvSpPr>
                <a:spLocks noChangeArrowheads="1"/>
              </p:cNvSpPr>
              <p:nvPr/>
            </p:nvSpPr>
            <p:spPr bwMode="auto">
              <a:xfrm>
                <a:off x="3946" y="2755"/>
                <a:ext cx="239"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菓子</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103" name="Rectangle 260">
                <a:extLst>
                  <a:ext uri="{FF2B5EF4-FFF2-40B4-BE49-F238E27FC236}">
                    <a16:creationId xmlns:a16="http://schemas.microsoft.com/office/drawing/2014/main" id="{FF88CE27-F9BA-40DD-903D-7F16CFB460A6}"/>
                  </a:ext>
                </a:extLst>
              </p:cNvPr>
              <p:cNvSpPr>
                <a:spLocks noChangeArrowheads="1"/>
              </p:cNvSpPr>
              <p:nvPr/>
            </p:nvSpPr>
            <p:spPr bwMode="auto">
              <a:xfrm>
                <a:off x="4199" y="2755"/>
                <a:ext cx="337"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づくりは</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104" name="Rectangle 261">
                <a:extLst>
                  <a:ext uri="{FF2B5EF4-FFF2-40B4-BE49-F238E27FC236}">
                    <a16:creationId xmlns:a16="http://schemas.microsoft.com/office/drawing/2014/main" id="{06AF9A39-ABD7-4137-9939-0F79727FD8C1}"/>
                  </a:ext>
                </a:extLst>
              </p:cNvPr>
              <p:cNvSpPr>
                <a:spLocks noChangeArrowheads="1"/>
              </p:cNvSpPr>
              <p:nvPr/>
            </p:nvSpPr>
            <p:spPr bwMode="auto">
              <a:xfrm>
                <a:off x="4550" y="2755"/>
                <a:ext cx="239"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笑顔</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105" name="Rectangle 262">
                <a:extLst>
                  <a:ext uri="{FF2B5EF4-FFF2-40B4-BE49-F238E27FC236}">
                    <a16:creationId xmlns:a16="http://schemas.microsoft.com/office/drawing/2014/main" id="{FA44E64C-23FF-4A8A-BC13-E8D6258287D5}"/>
                  </a:ext>
                </a:extLst>
              </p:cNvPr>
              <p:cNvSpPr>
                <a:spLocks noChangeArrowheads="1"/>
              </p:cNvSpPr>
              <p:nvPr/>
            </p:nvSpPr>
            <p:spPr bwMode="auto">
              <a:xfrm>
                <a:off x="4803" y="2755"/>
                <a:ext cx="234"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づくり</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106" name="Rectangle 263">
                <a:extLst>
                  <a:ext uri="{FF2B5EF4-FFF2-40B4-BE49-F238E27FC236}">
                    <a16:creationId xmlns:a16="http://schemas.microsoft.com/office/drawing/2014/main" id="{0C200D30-7E1A-433D-95AD-47EFC06C514C}"/>
                  </a:ext>
                </a:extLst>
              </p:cNvPr>
              <p:cNvSpPr>
                <a:spLocks noChangeArrowheads="1"/>
              </p:cNvSpPr>
              <p:nvPr/>
            </p:nvSpPr>
            <p:spPr bwMode="auto">
              <a:xfrm>
                <a:off x="5047" y="2755"/>
                <a:ext cx="41"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 </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107" name="Rectangle 264">
                <a:extLst>
                  <a:ext uri="{FF2B5EF4-FFF2-40B4-BE49-F238E27FC236}">
                    <a16:creationId xmlns:a16="http://schemas.microsoft.com/office/drawing/2014/main" id="{FBC97E6C-4931-4630-B3C5-B42863EFFCDD}"/>
                  </a:ext>
                </a:extLst>
              </p:cNvPr>
              <p:cNvSpPr>
                <a:spLocks noChangeArrowheads="1"/>
              </p:cNvSpPr>
              <p:nvPr/>
            </p:nvSpPr>
            <p:spPr bwMode="auto">
              <a:xfrm>
                <a:off x="5131" y="2755"/>
                <a:ext cx="120"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豊</a:t>
                </a:r>
                <a:endParaRPr kumimoji="0" lang="ja-JP" altLang="ja-JP" sz="18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
            <p:nvSpPr>
              <p:cNvPr id="1108" name="Rectangle 265">
                <a:extLst>
                  <a:ext uri="{FF2B5EF4-FFF2-40B4-BE49-F238E27FC236}">
                    <a16:creationId xmlns:a16="http://schemas.microsoft.com/office/drawing/2014/main" id="{FD4A5BF2-BD51-400A-8E42-8E41387879CF}"/>
                  </a:ext>
                </a:extLst>
              </p:cNvPr>
              <p:cNvSpPr>
                <a:spLocks noChangeArrowheads="1"/>
              </p:cNvSpPr>
              <p:nvPr/>
            </p:nvSpPr>
            <p:spPr bwMode="auto">
              <a:xfrm>
                <a:off x="5258" y="2755"/>
                <a:ext cx="284"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かさは</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109" name="Rectangle 266">
                <a:extLst>
                  <a:ext uri="{FF2B5EF4-FFF2-40B4-BE49-F238E27FC236}">
                    <a16:creationId xmlns:a16="http://schemas.microsoft.com/office/drawing/2014/main" id="{5DE4E67B-50A3-4C4A-A6E6-AA319FA1443C}"/>
                  </a:ext>
                </a:extLst>
              </p:cNvPr>
              <p:cNvSpPr>
                <a:spLocks noChangeArrowheads="1"/>
              </p:cNvSpPr>
              <p:nvPr/>
            </p:nvSpPr>
            <p:spPr bwMode="auto">
              <a:xfrm>
                <a:off x="5554" y="2755"/>
                <a:ext cx="120"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心</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110" name="Rectangle 267">
                <a:extLst>
                  <a:ext uri="{FF2B5EF4-FFF2-40B4-BE49-F238E27FC236}">
                    <a16:creationId xmlns:a16="http://schemas.microsoft.com/office/drawing/2014/main" id="{B48F797A-680F-4E25-AC15-DC99F9F0E3FE}"/>
                  </a:ext>
                </a:extLst>
              </p:cNvPr>
              <p:cNvSpPr>
                <a:spLocks noChangeArrowheads="1"/>
              </p:cNvSpPr>
              <p:nvPr/>
            </p:nvSpPr>
            <p:spPr bwMode="auto">
              <a:xfrm>
                <a:off x="5679" y="2755"/>
                <a:ext cx="94"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に</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111" name="Rectangle 268">
                <a:extLst>
                  <a:ext uri="{FF2B5EF4-FFF2-40B4-BE49-F238E27FC236}">
                    <a16:creationId xmlns:a16="http://schemas.microsoft.com/office/drawing/2014/main" id="{576CC58B-2739-47A6-86F0-78341C3EB5F2}"/>
                  </a:ext>
                </a:extLst>
              </p:cNvPr>
              <p:cNvSpPr>
                <a:spLocks noChangeArrowheads="1"/>
              </p:cNvSpPr>
              <p:nvPr/>
            </p:nvSpPr>
            <p:spPr bwMode="auto">
              <a:xfrm>
                <a:off x="5781" y="2755"/>
                <a:ext cx="120"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橋</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112" name="Rectangle 269">
                <a:extLst>
                  <a:ext uri="{FF2B5EF4-FFF2-40B4-BE49-F238E27FC236}">
                    <a16:creationId xmlns:a16="http://schemas.microsoft.com/office/drawing/2014/main" id="{CC2DB436-9783-4C22-872F-54D3B5ACB47F}"/>
                  </a:ext>
                </a:extLst>
              </p:cNvPr>
              <p:cNvSpPr>
                <a:spLocks noChangeArrowheads="1"/>
              </p:cNvSpPr>
              <p:nvPr/>
            </p:nvSpPr>
            <p:spPr bwMode="auto">
              <a:xfrm>
                <a:off x="5906" y="2755"/>
                <a:ext cx="91"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を</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113" name="Rectangle 270">
                <a:extLst>
                  <a:ext uri="{FF2B5EF4-FFF2-40B4-BE49-F238E27FC236}">
                    <a16:creationId xmlns:a16="http://schemas.microsoft.com/office/drawing/2014/main" id="{B4A2E28B-3F50-4A34-8827-8D4991098E7C}"/>
                  </a:ext>
                </a:extLst>
              </p:cNvPr>
              <p:cNvSpPr>
                <a:spLocks noChangeArrowheads="1"/>
              </p:cNvSpPr>
              <p:nvPr/>
            </p:nvSpPr>
            <p:spPr bwMode="auto">
              <a:xfrm>
                <a:off x="6001" y="2755"/>
                <a:ext cx="120"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架</a:t>
                </a:r>
                <a:endParaRPr kumimoji="0" lang="ja-JP" altLang="ja-JP" sz="18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
            <p:nvSpPr>
              <p:cNvPr id="1114" name="Rectangle 271">
                <a:extLst>
                  <a:ext uri="{FF2B5EF4-FFF2-40B4-BE49-F238E27FC236}">
                    <a16:creationId xmlns:a16="http://schemas.microsoft.com/office/drawing/2014/main" id="{D00C1B3E-98F8-4348-A380-BA6229AC2B4F}"/>
                  </a:ext>
                </a:extLst>
              </p:cNvPr>
              <p:cNvSpPr>
                <a:spLocks noChangeArrowheads="1"/>
              </p:cNvSpPr>
              <p:nvPr/>
            </p:nvSpPr>
            <p:spPr bwMode="auto">
              <a:xfrm>
                <a:off x="6126" y="2755"/>
                <a:ext cx="190"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ける</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115" name="Rectangle 272">
                <a:extLst>
                  <a:ext uri="{FF2B5EF4-FFF2-40B4-BE49-F238E27FC236}">
                    <a16:creationId xmlns:a16="http://schemas.microsoft.com/office/drawing/2014/main" id="{E09EAF43-420B-47C3-A592-3F34BED188D3}"/>
                  </a:ext>
                </a:extLst>
              </p:cNvPr>
              <p:cNvSpPr>
                <a:spLocks noChangeArrowheads="1"/>
              </p:cNvSpPr>
              <p:nvPr/>
            </p:nvSpPr>
            <p:spPr bwMode="auto">
              <a:xfrm>
                <a:off x="6325" y="2794"/>
                <a:ext cx="2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 </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116" name="Rectangle 273">
                <a:extLst>
                  <a:ext uri="{FF2B5EF4-FFF2-40B4-BE49-F238E27FC236}">
                    <a16:creationId xmlns:a16="http://schemas.microsoft.com/office/drawing/2014/main" id="{26B52307-8827-48D7-BD99-1A62DEF8AF11}"/>
                  </a:ext>
                </a:extLst>
              </p:cNvPr>
              <p:cNvSpPr>
                <a:spLocks noChangeArrowheads="1"/>
              </p:cNvSpPr>
              <p:nvPr/>
            </p:nvSpPr>
            <p:spPr bwMode="auto">
              <a:xfrm>
                <a:off x="3251" y="2656"/>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117" name="Rectangle 274">
                <a:extLst>
                  <a:ext uri="{FF2B5EF4-FFF2-40B4-BE49-F238E27FC236}">
                    <a16:creationId xmlns:a16="http://schemas.microsoft.com/office/drawing/2014/main" id="{90DC2A10-4E8F-4999-9D41-7F8B2BE6CF37}"/>
                  </a:ext>
                </a:extLst>
              </p:cNvPr>
              <p:cNvSpPr>
                <a:spLocks noChangeArrowheads="1"/>
              </p:cNvSpPr>
              <p:nvPr/>
            </p:nvSpPr>
            <p:spPr bwMode="auto">
              <a:xfrm>
                <a:off x="3255" y="2656"/>
                <a:ext cx="421"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118" name="Rectangle 275">
                <a:extLst>
                  <a:ext uri="{FF2B5EF4-FFF2-40B4-BE49-F238E27FC236}">
                    <a16:creationId xmlns:a16="http://schemas.microsoft.com/office/drawing/2014/main" id="{BA126C8D-E824-460E-A204-DF952AAEA2B6}"/>
                  </a:ext>
                </a:extLst>
              </p:cNvPr>
              <p:cNvSpPr>
                <a:spLocks noChangeArrowheads="1"/>
              </p:cNvSpPr>
              <p:nvPr/>
            </p:nvSpPr>
            <p:spPr bwMode="auto">
              <a:xfrm>
                <a:off x="3676" y="2656"/>
                <a:ext cx="5"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119" name="Rectangle 276">
                <a:extLst>
                  <a:ext uri="{FF2B5EF4-FFF2-40B4-BE49-F238E27FC236}">
                    <a16:creationId xmlns:a16="http://schemas.microsoft.com/office/drawing/2014/main" id="{539D1EB2-17D0-417F-9530-436162767879}"/>
                  </a:ext>
                </a:extLst>
              </p:cNvPr>
              <p:cNvSpPr>
                <a:spLocks noChangeArrowheads="1"/>
              </p:cNvSpPr>
              <p:nvPr/>
            </p:nvSpPr>
            <p:spPr bwMode="auto">
              <a:xfrm>
                <a:off x="3681" y="2656"/>
                <a:ext cx="112"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120" name="Rectangle 277">
                <a:extLst>
                  <a:ext uri="{FF2B5EF4-FFF2-40B4-BE49-F238E27FC236}">
                    <a16:creationId xmlns:a16="http://schemas.microsoft.com/office/drawing/2014/main" id="{7B2874DF-01B4-4C61-86BB-F5F54407F32F}"/>
                  </a:ext>
                </a:extLst>
              </p:cNvPr>
              <p:cNvSpPr>
                <a:spLocks noChangeArrowheads="1"/>
              </p:cNvSpPr>
              <p:nvPr/>
            </p:nvSpPr>
            <p:spPr bwMode="auto">
              <a:xfrm>
                <a:off x="3793" y="2656"/>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121" name="Rectangle 278">
                <a:extLst>
                  <a:ext uri="{FF2B5EF4-FFF2-40B4-BE49-F238E27FC236}">
                    <a16:creationId xmlns:a16="http://schemas.microsoft.com/office/drawing/2014/main" id="{5D8F52DA-5475-42C4-9E7D-628B299D0F46}"/>
                  </a:ext>
                </a:extLst>
              </p:cNvPr>
              <p:cNvSpPr>
                <a:spLocks noChangeArrowheads="1"/>
              </p:cNvSpPr>
              <p:nvPr/>
            </p:nvSpPr>
            <p:spPr bwMode="auto">
              <a:xfrm>
                <a:off x="3797" y="2656"/>
                <a:ext cx="29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122" name="Rectangle 279">
                <a:extLst>
                  <a:ext uri="{FF2B5EF4-FFF2-40B4-BE49-F238E27FC236}">
                    <a16:creationId xmlns:a16="http://schemas.microsoft.com/office/drawing/2014/main" id="{2D923911-0D49-4368-8DF0-112FFF1BABCE}"/>
                  </a:ext>
                </a:extLst>
              </p:cNvPr>
              <p:cNvSpPr>
                <a:spLocks noChangeArrowheads="1"/>
              </p:cNvSpPr>
              <p:nvPr/>
            </p:nvSpPr>
            <p:spPr bwMode="auto">
              <a:xfrm>
                <a:off x="4091" y="2656"/>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123" name="Rectangle 280">
                <a:extLst>
                  <a:ext uri="{FF2B5EF4-FFF2-40B4-BE49-F238E27FC236}">
                    <a16:creationId xmlns:a16="http://schemas.microsoft.com/office/drawing/2014/main" id="{B46782F3-2BB5-4443-B5D2-39D1885E7797}"/>
                  </a:ext>
                </a:extLst>
              </p:cNvPr>
              <p:cNvSpPr>
                <a:spLocks noChangeArrowheads="1"/>
              </p:cNvSpPr>
              <p:nvPr/>
            </p:nvSpPr>
            <p:spPr bwMode="auto">
              <a:xfrm>
                <a:off x="4095" y="2656"/>
                <a:ext cx="166"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124" name="Rectangle 281">
                <a:extLst>
                  <a:ext uri="{FF2B5EF4-FFF2-40B4-BE49-F238E27FC236}">
                    <a16:creationId xmlns:a16="http://schemas.microsoft.com/office/drawing/2014/main" id="{3D2DC907-E2B4-43D9-BC1E-960972183F59}"/>
                  </a:ext>
                </a:extLst>
              </p:cNvPr>
              <p:cNvSpPr>
                <a:spLocks noChangeArrowheads="1"/>
              </p:cNvSpPr>
              <p:nvPr/>
            </p:nvSpPr>
            <p:spPr bwMode="auto">
              <a:xfrm>
                <a:off x="4261" y="2656"/>
                <a:ext cx="5"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125" name="Rectangle 282">
                <a:extLst>
                  <a:ext uri="{FF2B5EF4-FFF2-40B4-BE49-F238E27FC236}">
                    <a16:creationId xmlns:a16="http://schemas.microsoft.com/office/drawing/2014/main" id="{993B53D8-E2A4-46A1-BDA1-3E7837EDD0C4}"/>
                  </a:ext>
                </a:extLst>
              </p:cNvPr>
              <p:cNvSpPr>
                <a:spLocks noChangeArrowheads="1"/>
              </p:cNvSpPr>
              <p:nvPr/>
            </p:nvSpPr>
            <p:spPr bwMode="auto">
              <a:xfrm>
                <a:off x="4266" y="2656"/>
                <a:ext cx="36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126" name="Rectangle 283">
                <a:extLst>
                  <a:ext uri="{FF2B5EF4-FFF2-40B4-BE49-F238E27FC236}">
                    <a16:creationId xmlns:a16="http://schemas.microsoft.com/office/drawing/2014/main" id="{0E726253-8095-4B08-8F42-29F97A8DD9FA}"/>
                  </a:ext>
                </a:extLst>
              </p:cNvPr>
              <p:cNvSpPr>
                <a:spLocks noChangeArrowheads="1"/>
              </p:cNvSpPr>
              <p:nvPr/>
            </p:nvSpPr>
            <p:spPr bwMode="auto">
              <a:xfrm>
                <a:off x="4626" y="2656"/>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127" name="Rectangle 284">
                <a:extLst>
                  <a:ext uri="{FF2B5EF4-FFF2-40B4-BE49-F238E27FC236}">
                    <a16:creationId xmlns:a16="http://schemas.microsoft.com/office/drawing/2014/main" id="{0C1AF117-A12E-4C4F-A74F-CE8962B924B1}"/>
                  </a:ext>
                </a:extLst>
              </p:cNvPr>
              <p:cNvSpPr>
                <a:spLocks noChangeArrowheads="1"/>
              </p:cNvSpPr>
              <p:nvPr/>
            </p:nvSpPr>
            <p:spPr bwMode="auto">
              <a:xfrm>
                <a:off x="4630" y="2656"/>
                <a:ext cx="16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128" name="Rectangle 285">
                <a:extLst>
                  <a:ext uri="{FF2B5EF4-FFF2-40B4-BE49-F238E27FC236}">
                    <a16:creationId xmlns:a16="http://schemas.microsoft.com/office/drawing/2014/main" id="{15B8115E-0A16-493D-97BE-6D1E8BADB7DC}"/>
                  </a:ext>
                </a:extLst>
              </p:cNvPr>
              <p:cNvSpPr>
                <a:spLocks noChangeArrowheads="1"/>
              </p:cNvSpPr>
              <p:nvPr/>
            </p:nvSpPr>
            <p:spPr bwMode="auto">
              <a:xfrm>
                <a:off x="4794" y="2656"/>
                <a:ext cx="5"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129" name="Rectangle 286">
                <a:extLst>
                  <a:ext uri="{FF2B5EF4-FFF2-40B4-BE49-F238E27FC236}">
                    <a16:creationId xmlns:a16="http://schemas.microsoft.com/office/drawing/2014/main" id="{3D0417C6-41E2-45F4-903F-5DD014EB2AB6}"/>
                  </a:ext>
                </a:extLst>
              </p:cNvPr>
              <p:cNvSpPr>
                <a:spLocks noChangeArrowheads="1"/>
              </p:cNvSpPr>
              <p:nvPr/>
            </p:nvSpPr>
            <p:spPr bwMode="auto">
              <a:xfrm>
                <a:off x="4799" y="2656"/>
                <a:ext cx="308"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130" name="Rectangle 287">
                <a:extLst>
                  <a:ext uri="{FF2B5EF4-FFF2-40B4-BE49-F238E27FC236}">
                    <a16:creationId xmlns:a16="http://schemas.microsoft.com/office/drawing/2014/main" id="{7755F161-614E-4601-BEC0-EFD4B62049D0}"/>
                  </a:ext>
                </a:extLst>
              </p:cNvPr>
              <p:cNvSpPr>
                <a:spLocks noChangeArrowheads="1"/>
              </p:cNvSpPr>
              <p:nvPr/>
            </p:nvSpPr>
            <p:spPr bwMode="auto">
              <a:xfrm>
                <a:off x="5107" y="2656"/>
                <a:ext cx="5"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131" name="Rectangle 288">
                <a:extLst>
                  <a:ext uri="{FF2B5EF4-FFF2-40B4-BE49-F238E27FC236}">
                    <a16:creationId xmlns:a16="http://schemas.microsoft.com/office/drawing/2014/main" id="{9A5380A7-DFD1-4B9C-B46E-57D74DF13057}"/>
                  </a:ext>
                </a:extLst>
              </p:cNvPr>
              <p:cNvSpPr>
                <a:spLocks noChangeArrowheads="1"/>
              </p:cNvSpPr>
              <p:nvPr/>
            </p:nvSpPr>
            <p:spPr bwMode="auto">
              <a:xfrm>
                <a:off x="5112" y="2656"/>
                <a:ext cx="16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132" name="Rectangle 289">
                <a:extLst>
                  <a:ext uri="{FF2B5EF4-FFF2-40B4-BE49-F238E27FC236}">
                    <a16:creationId xmlns:a16="http://schemas.microsoft.com/office/drawing/2014/main" id="{6C1A3FA6-F4ED-40B6-B321-9B5263782BDB}"/>
                  </a:ext>
                </a:extLst>
              </p:cNvPr>
              <p:cNvSpPr>
                <a:spLocks noChangeArrowheads="1"/>
              </p:cNvSpPr>
              <p:nvPr/>
            </p:nvSpPr>
            <p:spPr bwMode="auto">
              <a:xfrm>
                <a:off x="5276" y="2656"/>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133" name="Rectangle 290">
                <a:extLst>
                  <a:ext uri="{FF2B5EF4-FFF2-40B4-BE49-F238E27FC236}">
                    <a16:creationId xmlns:a16="http://schemas.microsoft.com/office/drawing/2014/main" id="{7103095E-E1BD-4FE6-99E6-3E35DBB7E4F6}"/>
                  </a:ext>
                </a:extLst>
              </p:cNvPr>
              <p:cNvSpPr>
                <a:spLocks noChangeArrowheads="1"/>
              </p:cNvSpPr>
              <p:nvPr/>
            </p:nvSpPr>
            <p:spPr bwMode="auto">
              <a:xfrm>
                <a:off x="5280" y="2656"/>
                <a:ext cx="391"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134" name="Rectangle 291">
                <a:extLst>
                  <a:ext uri="{FF2B5EF4-FFF2-40B4-BE49-F238E27FC236}">
                    <a16:creationId xmlns:a16="http://schemas.microsoft.com/office/drawing/2014/main" id="{821ABB26-A13E-4720-8315-661FBE33C300}"/>
                  </a:ext>
                </a:extLst>
              </p:cNvPr>
              <p:cNvSpPr>
                <a:spLocks noChangeArrowheads="1"/>
              </p:cNvSpPr>
              <p:nvPr/>
            </p:nvSpPr>
            <p:spPr bwMode="auto">
              <a:xfrm>
                <a:off x="5671" y="2656"/>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135" name="Rectangle 292">
                <a:extLst>
                  <a:ext uri="{FF2B5EF4-FFF2-40B4-BE49-F238E27FC236}">
                    <a16:creationId xmlns:a16="http://schemas.microsoft.com/office/drawing/2014/main" id="{2C0EC730-57A5-4947-BACC-415EF051A7C5}"/>
                  </a:ext>
                </a:extLst>
              </p:cNvPr>
              <p:cNvSpPr>
                <a:spLocks noChangeArrowheads="1"/>
              </p:cNvSpPr>
              <p:nvPr/>
            </p:nvSpPr>
            <p:spPr bwMode="auto">
              <a:xfrm>
                <a:off x="5675" y="2656"/>
                <a:ext cx="166"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136" name="Rectangle 293">
                <a:extLst>
                  <a:ext uri="{FF2B5EF4-FFF2-40B4-BE49-F238E27FC236}">
                    <a16:creationId xmlns:a16="http://schemas.microsoft.com/office/drawing/2014/main" id="{D16597EC-C460-4FB9-BBCC-193516BFB67E}"/>
                  </a:ext>
                </a:extLst>
              </p:cNvPr>
              <p:cNvSpPr>
                <a:spLocks noChangeArrowheads="1"/>
              </p:cNvSpPr>
              <p:nvPr/>
            </p:nvSpPr>
            <p:spPr bwMode="auto">
              <a:xfrm>
                <a:off x="5841" y="2656"/>
                <a:ext cx="5"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137" name="Rectangle 294">
                <a:extLst>
                  <a:ext uri="{FF2B5EF4-FFF2-40B4-BE49-F238E27FC236}">
                    <a16:creationId xmlns:a16="http://schemas.microsoft.com/office/drawing/2014/main" id="{4D7322F6-D225-478F-A8FF-9034FCB13A34}"/>
                  </a:ext>
                </a:extLst>
              </p:cNvPr>
              <p:cNvSpPr>
                <a:spLocks noChangeArrowheads="1"/>
              </p:cNvSpPr>
              <p:nvPr/>
            </p:nvSpPr>
            <p:spPr bwMode="auto">
              <a:xfrm>
                <a:off x="5846" y="2656"/>
                <a:ext cx="328"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138" name="Rectangle 295">
                <a:extLst>
                  <a:ext uri="{FF2B5EF4-FFF2-40B4-BE49-F238E27FC236}">
                    <a16:creationId xmlns:a16="http://schemas.microsoft.com/office/drawing/2014/main" id="{24BCDF90-8956-4610-A300-D6059E1E433A}"/>
                  </a:ext>
                </a:extLst>
              </p:cNvPr>
              <p:cNvSpPr>
                <a:spLocks noChangeArrowheads="1"/>
              </p:cNvSpPr>
              <p:nvPr/>
            </p:nvSpPr>
            <p:spPr bwMode="auto">
              <a:xfrm>
                <a:off x="6174" y="2656"/>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139" name="Rectangle 296">
                <a:extLst>
                  <a:ext uri="{FF2B5EF4-FFF2-40B4-BE49-F238E27FC236}">
                    <a16:creationId xmlns:a16="http://schemas.microsoft.com/office/drawing/2014/main" id="{C72B2DAF-6001-4A0A-A884-7AFC5C36D924}"/>
                  </a:ext>
                </a:extLst>
              </p:cNvPr>
              <p:cNvSpPr>
                <a:spLocks noChangeArrowheads="1"/>
              </p:cNvSpPr>
              <p:nvPr/>
            </p:nvSpPr>
            <p:spPr bwMode="auto">
              <a:xfrm>
                <a:off x="6178" y="2656"/>
                <a:ext cx="16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140" name="Rectangle 297">
                <a:extLst>
                  <a:ext uri="{FF2B5EF4-FFF2-40B4-BE49-F238E27FC236}">
                    <a16:creationId xmlns:a16="http://schemas.microsoft.com/office/drawing/2014/main" id="{B5C540D9-46A1-448A-BC16-7FD59456B864}"/>
                  </a:ext>
                </a:extLst>
              </p:cNvPr>
              <p:cNvSpPr>
                <a:spLocks noChangeArrowheads="1"/>
              </p:cNvSpPr>
              <p:nvPr/>
            </p:nvSpPr>
            <p:spPr bwMode="auto">
              <a:xfrm>
                <a:off x="6342" y="2656"/>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141" name="Rectangle 298">
                <a:extLst>
                  <a:ext uri="{FF2B5EF4-FFF2-40B4-BE49-F238E27FC236}">
                    <a16:creationId xmlns:a16="http://schemas.microsoft.com/office/drawing/2014/main" id="{3C6A2E2F-BB14-4076-9277-5780B9A4E9D3}"/>
                  </a:ext>
                </a:extLst>
              </p:cNvPr>
              <p:cNvSpPr>
                <a:spLocks noChangeArrowheads="1"/>
              </p:cNvSpPr>
              <p:nvPr/>
            </p:nvSpPr>
            <p:spPr bwMode="auto">
              <a:xfrm>
                <a:off x="6346" y="2656"/>
                <a:ext cx="456"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142" name="Rectangle 299">
                <a:extLst>
                  <a:ext uri="{FF2B5EF4-FFF2-40B4-BE49-F238E27FC236}">
                    <a16:creationId xmlns:a16="http://schemas.microsoft.com/office/drawing/2014/main" id="{FCE7D807-664B-4E79-ACBA-B07873DFA391}"/>
                  </a:ext>
                </a:extLst>
              </p:cNvPr>
              <p:cNvSpPr>
                <a:spLocks noChangeArrowheads="1"/>
              </p:cNvSpPr>
              <p:nvPr/>
            </p:nvSpPr>
            <p:spPr bwMode="auto">
              <a:xfrm>
                <a:off x="6802" y="2656"/>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143" name="Rectangle 300">
                <a:extLst>
                  <a:ext uri="{FF2B5EF4-FFF2-40B4-BE49-F238E27FC236}">
                    <a16:creationId xmlns:a16="http://schemas.microsoft.com/office/drawing/2014/main" id="{E5B45E79-3816-43BE-A074-45452CF28134}"/>
                  </a:ext>
                </a:extLst>
              </p:cNvPr>
              <p:cNvSpPr>
                <a:spLocks noChangeArrowheads="1"/>
              </p:cNvSpPr>
              <p:nvPr/>
            </p:nvSpPr>
            <p:spPr bwMode="auto">
              <a:xfrm>
                <a:off x="6806" y="2656"/>
                <a:ext cx="481"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144" name="Rectangle 301">
                <a:extLst>
                  <a:ext uri="{FF2B5EF4-FFF2-40B4-BE49-F238E27FC236}">
                    <a16:creationId xmlns:a16="http://schemas.microsoft.com/office/drawing/2014/main" id="{BBA1225D-51F2-429B-99DA-CBE6AAB8F82E}"/>
                  </a:ext>
                </a:extLst>
              </p:cNvPr>
              <p:cNvSpPr>
                <a:spLocks noChangeArrowheads="1"/>
              </p:cNvSpPr>
              <p:nvPr/>
            </p:nvSpPr>
            <p:spPr bwMode="auto">
              <a:xfrm>
                <a:off x="7287" y="2656"/>
                <a:ext cx="5"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145" name="Rectangle 302">
                <a:extLst>
                  <a:ext uri="{FF2B5EF4-FFF2-40B4-BE49-F238E27FC236}">
                    <a16:creationId xmlns:a16="http://schemas.microsoft.com/office/drawing/2014/main" id="{A6491018-3EF0-4F26-A511-AE4FDE440B93}"/>
                  </a:ext>
                </a:extLst>
              </p:cNvPr>
              <p:cNvSpPr>
                <a:spLocks noChangeArrowheads="1"/>
              </p:cNvSpPr>
              <p:nvPr/>
            </p:nvSpPr>
            <p:spPr bwMode="auto">
              <a:xfrm>
                <a:off x="7292" y="2656"/>
                <a:ext cx="205"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146" name="Rectangle 303">
                <a:extLst>
                  <a:ext uri="{FF2B5EF4-FFF2-40B4-BE49-F238E27FC236}">
                    <a16:creationId xmlns:a16="http://schemas.microsoft.com/office/drawing/2014/main" id="{A9348CB3-FFBE-425F-8E0F-1DB537EDBD69}"/>
                  </a:ext>
                </a:extLst>
              </p:cNvPr>
              <p:cNvSpPr>
                <a:spLocks noChangeArrowheads="1"/>
              </p:cNvSpPr>
              <p:nvPr/>
            </p:nvSpPr>
            <p:spPr bwMode="auto">
              <a:xfrm>
                <a:off x="7497" y="2656"/>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147" name="Rectangle 304">
                <a:extLst>
                  <a:ext uri="{FF2B5EF4-FFF2-40B4-BE49-F238E27FC236}">
                    <a16:creationId xmlns:a16="http://schemas.microsoft.com/office/drawing/2014/main" id="{2771D541-5C7C-41B9-A12D-9308439D2E11}"/>
                  </a:ext>
                </a:extLst>
              </p:cNvPr>
              <p:cNvSpPr>
                <a:spLocks noChangeArrowheads="1"/>
              </p:cNvSpPr>
              <p:nvPr/>
            </p:nvSpPr>
            <p:spPr bwMode="auto">
              <a:xfrm>
                <a:off x="3251" y="2660"/>
                <a:ext cx="4" cy="3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148" name="Rectangle 305">
                <a:extLst>
                  <a:ext uri="{FF2B5EF4-FFF2-40B4-BE49-F238E27FC236}">
                    <a16:creationId xmlns:a16="http://schemas.microsoft.com/office/drawing/2014/main" id="{9C7E2AFD-4896-464E-8006-43527ECBBAD6}"/>
                  </a:ext>
                </a:extLst>
              </p:cNvPr>
              <p:cNvSpPr>
                <a:spLocks noChangeArrowheads="1"/>
              </p:cNvSpPr>
              <p:nvPr/>
            </p:nvSpPr>
            <p:spPr bwMode="auto">
              <a:xfrm>
                <a:off x="3793" y="2660"/>
                <a:ext cx="4" cy="3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149" name="Rectangle 306">
                <a:extLst>
                  <a:ext uri="{FF2B5EF4-FFF2-40B4-BE49-F238E27FC236}">
                    <a16:creationId xmlns:a16="http://schemas.microsoft.com/office/drawing/2014/main" id="{D7E7F5CE-9CCE-4BB6-B7F7-1998A6FB2177}"/>
                  </a:ext>
                </a:extLst>
              </p:cNvPr>
              <p:cNvSpPr>
                <a:spLocks noChangeArrowheads="1"/>
              </p:cNvSpPr>
              <p:nvPr/>
            </p:nvSpPr>
            <p:spPr bwMode="auto">
              <a:xfrm>
                <a:off x="7497" y="2660"/>
                <a:ext cx="4" cy="3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150" name="Rectangle 307">
                <a:extLst>
                  <a:ext uri="{FF2B5EF4-FFF2-40B4-BE49-F238E27FC236}">
                    <a16:creationId xmlns:a16="http://schemas.microsoft.com/office/drawing/2014/main" id="{1E32A17F-ABE0-426A-AFA1-09D602DC7645}"/>
                  </a:ext>
                </a:extLst>
              </p:cNvPr>
              <p:cNvSpPr>
                <a:spLocks noChangeArrowheads="1"/>
              </p:cNvSpPr>
              <p:nvPr/>
            </p:nvSpPr>
            <p:spPr bwMode="auto">
              <a:xfrm>
                <a:off x="3257" y="3014"/>
                <a:ext cx="538" cy="350"/>
              </a:xfrm>
              <a:prstGeom prst="rect">
                <a:avLst/>
              </a:prstGeom>
              <a:solidFill>
                <a:srgbClr val="99C9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151" name="Rectangle 308">
                <a:extLst>
                  <a:ext uri="{FF2B5EF4-FFF2-40B4-BE49-F238E27FC236}">
                    <a16:creationId xmlns:a16="http://schemas.microsoft.com/office/drawing/2014/main" id="{56A3C819-205E-4BE0-BAD0-16259E7CF37F}"/>
                  </a:ext>
                </a:extLst>
              </p:cNvPr>
              <p:cNvSpPr>
                <a:spLocks noChangeArrowheads="1"/>
              </p:cNvSpPr>
              <p:nvPr/>
            </p:nvSpPr>
            <p:spPr bwMode="auto">
              <a:xfrm>
                <a:off x="3303" y="3116"/>
                <a:ext cx="444" cy="147"/>
              </a:xfrm>
              <a:prstGeom prst="rect">
                <a:avLst/>
              </a:prstGeom>
              <a:solidFill>
                <a:srgbClr val="99C9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152" name="Rectangle 309">
                <a:extLst>
                  <a:ext uri="{FF2B5EF4-FFF2-40B4-BE49-F238E27FC236}">
                    <a16:creationId xmlns:a16="http://schemas.microsoft.com/office/drawing/2014/main" id="{AEEA5F35-3F79-4E8B-BD75-8C40585F8A73}"/>
                  </a:ext>
                </a:extLst>
              </p:cNvPr>
              <p:cNvSpPr>
                <a:spLocks noChangeArrowheads="1"/>
              </p:cNvSpPr>
              <p:nvPr/>
            </p:nvSpPr>
            <p:spPr bwMode="auto">
              <a:xfrm>
                <a:off x="3344" y="3131"/>
                <a:ext cx="329"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主力商品</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153" name="Rectangle 310">
                <a:extLst>
                  <a:ext uri="{FF2B5EF4-FFF2-40B4-BE49-F238E27FC236}">
                    <a16:creationId xmlns:a16="http://schemas.microsoft.com/office/drawing/2014/main" id="{3A19AFC5-18C4-496F-ACEA-B08363666F11}"/>
                  </a:ext>
                </a:extLst>
              </p:cNvPr>
              <p:cNvSpPr>
                <a:spLocks noChangeArrowheads="1"/>
              </p:cNvSpPr>
              <p:nvPr/>
            </p:nvSpPr>
            <p:spPr bwMode="auto">
              <a:xfrm>
                <a:off x="3704" y="3131"/>
                <a:ext cx="2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 </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154" name="Rectangle 311">
                <a:extLst>
                  <a:ext uri="{FF2B5EF4-FFF2-40B4-BE49-F238E27FC236}">
                    <a16:creationId xmlns:a16="http://schemas.microsoft.com/office/drawing/2014/main" id="{1DA7317C-8552-42ED-91C0-F0365ACDEB12}"/>
                  </a:ext>
                </a:extLst>
              </p:cNvPr>
              <p:cNvSpPr>
                <a:spLocks noChangeArrowheads="1"/>
              </p:cNvSpPr>
              <p:nvPr/>
            </p:nvSpPr>
            <p:spPr bwMode="auto">
              <a:xfrm>
                <a:off x="3845" y="3126"/>
                <a:ext cx="1632"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スリール、</a:t>
                </a:r>
                <a:r>
                  <a:rPr kumimoji="0" lang="ja-JP" altLang="en-US" sz="12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シュークリーム</a:t>
                </a:r>
                <a:r>
                  <a:rPr kumimoji="0" lang="ja-JP" altLang="ja-JP" sz="12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、アップルパイ</a:t>
                </a:r>
                <a:r>
                  <a:rPr kumimoji="0" lang="ja-JP" altLang="en-US" sz="12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a:t>
                </a:r>
                <a:r>
                  <a:rPr kumimoji="0" lang="en-US" altLang="ja-JP" sz="12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25</a:t>
                </a:r>
                <a:r>
                  <a:rPr kumimoji="0" lang="ja-JP" altLang="en-US" sz="12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a:t>
                </a:r>
                <a:endParaRPr kumimoji="0" lang="ja-JP" altLang="ja-JP"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
            <p:nvSpPr>
              <p:cNvPr id="1155" name="Rectangle 312">
                <a:extLst>
                  <a:ext uri="{FF2B5EF4-FFF2-40B4-BE49-F238E27FC236}">
                    <a16:creationId xmlns:a16="http://schemas.microsoft.com/office/drawing/2014/main" id="{CC2A3D16-13FA-43E4-9CB9-26D4F1038971}"/>
                  </a:ext>
                </a:extLst>
              </p:cNvPr>
              <p:cNvSpPr>
                <a:spLocks noChangeArrowheads="1"/>
              </p:cNvSpPr>
              <p:nvPr/>
            </p:nvSpPr>
            <p:spPr bwMode="auto">
              <a:xfrm>
                <a:off x="5356" y="3137"/>
                <a:ext cx="2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 </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156" name="Rectangle 313">
                <a:extLst>
                  <a:ext uri="{FF2B5EF4-FFF2-40B4-BE49-F238E27FC236}">
                    <a16:creationId xmlns:a16="http://schemas.microsoft.com/office/drawing/2014/main" id="{2CAAED5D-0AD1-4065-9F62-516B17D32031}"/>
                  </a:ext>
                </a:extLst>
              </p:cNvPr>
              <p:cNvSpPr>
                <a:spLocks noChangeArrowheads="1"/>
              </p:cNvSpPr>
              <p:nvPr/>
            </p:nvSpPr>
            <p:spPr bwMode="auto">
              <a:xfrm>
                <a:off x="5438" y="3014"/>
                <a:ext cx="606" cy="350"/>
              </a:xfrm>
              <a:prstGeom prst="rect">
                <a:avLst/>
              </a:prstGeom>
              <a:solidFill>
                <a:srgbClr val="99C9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157" name="Rectangle 314">
                <a:extLst>
                  <a:ext uri="{FF2B5EF4-FFF2-40B4-BE49-F238E27FC236}">
                    <a16:creationId xmlns:a16="http://schemas.microsoft.com/office/drawing/2014/main" id="{1B4FBB9D-F4AF-46AA-B9E1-A0FD8F23B7A8}"/>
                  </a:ext>
                </a:extLst>
              </p:cNvPr>
              <p:cNvSpPr>
                <a:spLocks noChangeArrowheads="1"/>
              </p:cNvSpPr>
              <p:nvPr/>
            </p:nvSpPr>
            <p:spPr bwMode="auto">
              <a:xfrm>
                <a:off x="5483" y="3116"/>
                <a:ext cx="514" cy="147"/>
              </a:xfrm>
              <a:prstGeom prst="rect">
                <a:avLst/>
              </a:prstGeom>
              <a:solidFill>
                <a:srgbClr val="99C9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158" name="Rectangle 315">
                <a:extLst>
                  <a:ext uri="{FF2B5EF4-FFF2-40B4-BE49-F238E27FC236}">
                    <a16:creationId xmlns:a16="http://schemas.microsoft.com/office/drawing/2014/main" id="{8C2B7460-D090-42B0-955C-873BE79A65A3}"/>
                  </a:ext>
                </a:extLst>
              </p:cNvPr>
              <p:cNvSpPr>
                <a:spLocks noChangeArrowheads="1"/>
              </p:cNvSpPr>
              <p:nvPr/>
            </p:nvSpPr>
            <p:spPr bwMode="auto">
              <a:xfrm>
                <a:off x="5558" y="3131"/>
                <a:ext cx="329"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主力顧客</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159" name="Rectangle 316">
                <a:extLst>
                  <a:ext uri="{FF2B5EF4-FFF2-40B4-BE49-F238E27FC236}">
                    <a16:creationId xmlns:a16="http://schemas.microsoft.com/office/drawing/2014/main" id="{57AE1615-A870-4039-99F7-2E2BFA1A99DD}"/>
                  </a:ext>
                </a:extLst>
              </p:cNvPr>
              <p:cNvSpPr>
                <a:spLocks noChangeArrowheads="1"/>
              </p:cNvSpPr>
              <p:nvPr/>
            </p:nvSpPr>
            <p:spPr bwMode="auto">
              <a:xfrm>
                <a:off x="5919" y="3131"/>
                <a:ext cx="2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 </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160" name="Rectangle 317">
                <a:extLst>
                  <a:ext uri="{FF2B5EF4-FFF2-40B4-BE49-F238E27FC236}">
                    <a16:creationId xmlns:a16="http://schemas.microsoft.com/office/drawing/2014/main" id="{1B884782-793C-440A-BDDD-6E56E3D0DF94}"/>
                  </a:ext>
                </a:extLst>
              </p:cNvPr>
              <p:cNvSpPr>
                <a:spLocks noChangeArrowheads="1"/>
              </p:cNvSpPr>
              <p:nvPr/>
            </p:nvSpPr>
            <p:spPr bwMode="auto">
              <a:xfrm>
                <a:off x="6094" y="3121"/>
                <a:ext cx="209"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4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商圏</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161" name="Rectangle 318">
                <a:extLst>
                  <a:ext uri="{FF2B5EF4-FFF2-40B4-BE49-F238E27FC236}">
                    <a16:creationId xmlns:a16="http://schemas.microsoft.com/office/drawing/2014/main" id="{389D74DB-8467-466E-9C98-9CF9CB936B47}"/>
                  </a:ext>
                </a:extLst>
              </p:cNvPr>
              <p:cNvSpPr>
                <a:spLocks noChangeArrowheads="1"/>
              </p:cNvSpPr>
              <p:nvPr/>
            </p:nvSpPr>
            <p:spPr bwMode="auto">
              <a:xfrm>
                <a:off x="6336" y="3121"/>
                <a:ext cx="65"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4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2</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162" name="Rectangle 319">
                <a:extLst>
                  <a:ext uri="{FF2B5EF4-FFF2-40B4-BE49-F238E27FC236}">
                    <a16:creationId xmlns:a16="http://schemas.microsoft.com/office/drawing/2014/main" id="{82553BC9-97B5-4B1D-B881-B0435A558FF4}"/>
                  </a:ext>
                </a:extLst>
              </p:cNvPr>
              <p:cNvSpPr>
                <a:spLocks noChangeArrowheads="1"/>
              </p:cNvSpPr>
              <p:nvPr/>
            </p:nvSpPr>
            <p:spPr bwMode="auto">
              <a:xfrm>
                <a:off x="6428" y="3121"/>
                <a:ext cx="314"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4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㎞以内</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163" name="Rectangle 320">
                <a:extLst>
                  <a:ext uri="{FF2B5EF4-FFF2-40B4-BE49-F238E27FC236}">
                    <a16:creationId xmlns:a16="http://schemas.microsoft.com/office/drawing/2014/main" id="{B5C49666-C3F9-4C81-B44A-FB5BF637DBF1}"/>
                  </a:ext>
                </a:extLst>
              </p:cNvPr>
              <p:cNvSpPr>
                <a:spLocks noChangeArrowheads="1"/>
              </p:cNvSpPr>
              <p:nvPr/>
            </p:nvSpPr>
            <p:spPr bwMode="auto">
              <a:xfrm>
                <a:off x="6752" y="3121"/>
                <a:ext cx="85"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4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の</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164" name="Rectangle 321">
                <a:extLst>
                  <a:ext uri="{FF2B5EF4-FFF2-40B4-BE49-F238E27FC236}">
                    <a16:creationId xmlns:a16="http://schemas.microsoft.com/office/drawing/2014/main" id="{7F06723F-E6AA-4EE2-9FBC-AA384B7D7ADD}"/>
                  </a:ext>
                </a:extLst>
              </p:cNvPr>
              <p:cNvSpPr>
                <a:spLocks noChangeArrowheads="1"/>
              </p:cNvSpPr>
              <p:nvPr/>
            </p:nvSpPr>
            <p:spPr bwMode="auto">
              <a:xfrm>
                <a:off x="6841" y="3121"/>
                <a:ext cx="342"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4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ファミリー</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165" name="Rectangle 322">
                <a:extLst>
                  <a:ext uri="{FF2B5EF4-FFF2-40B4-BE49-F238E27FC236}">
                    <a16:creationId xmlns:a16="http://schemas.microsoft.com/office/drawing/2014/main" id="{4AFAC44B-6EC3-4A77-9DE7-A3293D5402F7}"/>
                  </a:ext>
                </a:extLst>
              </p:cNvPr>
              <p:cNvSpPr>
                <a:spLocks noChangeArrowheads="1"/>
              </p:cNvSpPr>
              <p:nvPr/>
            </p:nvSpPr>
            <p:spPr bwMode="auto">
              <a:xfrm>
                <a:off x="7193" y="3121"/>
                <a:ext cx="105"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4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層</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166" name="Rectangle 323">
                <a:extLst>
                  <a:ext uri="{FF2B5EF4-FFF2-40B4-BE49-F238E27FC236}">
                    <a16:creationId xmlns:a16="http://schemas.microsoft.com/office/drawing/2014/main" id="{DCC30CA9-440F-4F6F-9EDC-D8F36EDABFE4}"/>
                  </a:ext>
                </a:extLst>
              </p:cNvPr>
              <p:cNvSpPr>
                <a:spLocks noChangeArrowheads="1"/>
              </p:cNvSpPr>
              <p:nvPr/>
            </p:nvSpPr>
            <p:spPr bwMode="auto">
              <a:xfrm>
                <a:off x="7303" y="3140"/>
                <a:ext cx="2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 </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167" name="Rectangle 324">
                <a:extLst>
                  <a:ext uri="{FF2B5EF4-FFF2-40B4-BE49-F238E27FC236}">
                    <a16:creationId xmlns:a16="http://schemas.microsoft.com/office/drawing/2014/main" id="{D50E7F22-8553-4CDC-BD0E-8CDB041383F0}"/>
                  </a:ext>
                </a:extLst>
              </p:cNvPr>
              <p:cNvSpPr>
                <a:spLocks noChangeArrowheads="1"/>
              </p:cNvSpPr>
              <p:nvPr/>
            </p:nvSpPr>
            <p:spPr bwMode="auto">
              <a:xfrm>
                <a:off x="3251" y="3010"/>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168" name="Rectangle 325">
                <a:extLst>
                  <a:ext uri="{FF2B5EF4-FFF2-40B4-BE49-F238E27FC236}">
                    <a16:creationId xmlns:a16="http://schemas.microsoft.com/office/drawing/2014/main" id="{D8044BAA-DE7B-47ED-BA3D-DF9F14CA53E0}"/>
                  </a:ext>
                </a:extLst>
              </p:cNvPr>
              <p:cNvSpPr>
                <a:spLocks noChangeArrowheads="1"/>
              </p:cNvSpPr>
              <p:nvPr/>
            </p:nvSpPr>
            <p:spPr bwMode="auto">
              <a:xfrm>
                <a:off x="3255" y="3010"/>
                <a:ext cx="538"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169" name="Rectangle 326">
                <a:extLst>
                  <a:ext uri="{FF2B5EF4-FFF2-40B4-BE49-F238E27FC236}">
                    <a16:creationId xmlns:a16="http://schemas.microsoft.com/office/drawing/2014/main" id="{F67FC7AC-1BFC-45DB-B3F7-3EA39632ED53}"/>
                  </a:ext>
                </a:extLst>
              </p:cNvPr>
              <p:cNvSpPr>
                <a:spLocks noChangeArrowheads="1"/>
              </p:cNvSpPr>
              <p:nvPr/>
            </p:nvSpPr>
            <p:spPr bwMode="auto">
              <a:xfrm>
                <a:off x="3793" y="3010"/>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170" name="Rectangle 327">
                <a:extLst>
                  <a:ext uri="{FF2B5EF4-FFF2-40B4-BE49-F238E27FC236}">
                    <a16:creationId xmlns:a16="http://schemas.microsoft.com/office/drawing/2014/main" id="{F739AC44-E22D-48CB-83E9-CCE44A9CA33E}"/>
                  </a:ext>
                </a:extLst>
              </p:cNvPr>
              <p:cNvSpPr>
                <a:spLocks noChangeArrowheads="1"/>
              </p:cNvSpPr>
              <p:nvPr/>
            </p:nvSpPr>
            <p:spPr bwMode="auto">
              <a:xfrm>
                <a:off x="3797" y="3010"/>
                <a:ext cx="163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171" name="Rectangle 328">
                <a:extLst>
                  <a:ext uri="{FF2B5EF4-FFF2-40B4-BE49-F238E27FC236}">
                    <a16:creationId xmlns:a16="http://schemas.microsoft.com/office/drawing/2014/main" id="{CD9EE69D-C721-43D4-9CDC-BE456C24C3D9}"/>
                  </a:ext>
                </a:extLst>
              </p:cNvPr>
              <p:cNvSpPr>
                <a:spLocks noChangeArrowheads="1"/>
              </p:cNvSpPr>
              <p:nvPr/>
            </p:nvSpPr>
            <p:spPr bwMode="auto">
              <a:xfrm>
                <a:off x="5431" y="3010"/>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172" name="Rectangle 329">
                <a:extLst>
                  <a:ext uri="{FF2B5EF4-FFF2-40B4-BE49-F238E27FC236}">
                    <a16:creationId xmlns:a16="http://schemas.microsoft.com/office/drawing/2014/main" id="{737FE678-E67C-4121-A02A-6AF83A8E52E7}"/>
                  </a:ext>
                </a:extLst>
              </p:cNvPr>
              <p:cNvSpPr>
                <a:spLocks noChangeArrowheads="1"/>
              </p:cNvSpPr>
              <p:nvPr/>
            </p:nvSpPr>
            <p:spPr bwMode="auto">
              <a:xfrm>
                <a:off x="5435" y="3010"/>
                <a:ext cx="60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173" name="Rectangle 330">
                <a:extLst>
                  <a:ext uri="{FF2B5EF4-FFF2-40B4-BE49-F238E27FC236}">
                    <a16:creationId xmlns:a16="http://schemas.microsoft.com/office/drawing/2014/main" id="{01A1D661-D239-4D22-A918-8830E41170B9}"/>
                  </a:ext>
                </a:extLst>
              </p:cNvPr>
              <p:cNvSpPr>
                <a:spLocks noChangeArrowheads="1"/>
              </p:cNvSpPr>
              <p:nvPr/>
            </p:nvSpPr>
            <p:spPr bwMode="auto">
              <a:xfrm>
                <a:off x="6042" y="3010"/>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174" name="Rectangle 331">
                <a:extLst>
                  <a:ext uri="{FF2B5EF4-FFF2-40B4-BE49-F238E27FC236}">
                    <a16:creationId xmlns:a16="http://schemas.microsoft.com/office/drawing/2014/main" id="{6345AA90-CC43-4D98-A216-3ADA5DC17563}"/>
                  </a:ext>
                </a:extLst>
              </p:cNvPr>
              <p:cNvSpPr>
                <a:spLocks noChangeArrowheads="1"/>
              </p:cNvSpPr>
              <p:nvPr/>
            </p:nvSpPr>
            <p:spPr bwMode="auto">
              <a:xfrm>
                <a:off x="6046" y="3010"/>
                <a:ext cx="1451"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175" name="Rectangle 332">
                <a:extLst>
                  <a:ext uri="{FF2B5EF4-FFF2-40B4-BE49-F238E27FC236}">
                    <a16:creationId xmlns:a16="http://schemas.microsoft.com/office/drawing/2014/main" id="{81A8C705-EB06-47A3-9C24-208D0B6F0EC9}"/>
                  </a:ext>
                </a:extLst>
              </p:cNvPr>
              <p:cNvSpPr>
                <a:spLocks noChangeArrowheads="1"/>
              </p:cNvSpPr>
              <p:nvPr/>
            </p:nvSpPr>
            <p:spPr bwMode="auto">
              <a:xfrm>
                <a:off x="7497" y="3010"/>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176" name="Rectangle 333">
                <a:extLst>
                  <a:ext uri="{FF2B5EF4-FFF2-40B4-BE49-F238E27FC236}">
                    <a16:creationId xmlns:a16="http://schemas.microsoft.com/office/drawing/2014/main" id="{73647B4E-5BC6-487D-BAA2-53E1BFCDDC94}"/>
                  </a:ext>
                </a:extLst>
              </p:cNvPr>
              <p:cNvSpPr>
                <a:spLocks noChangeArrowheads="1"/>
              </p:cNvSpPr>
              <p:nvPr/>
            </p:nvSpPr>
            <p:spPr bwMode="auto">
              <a:xfrm>
                <a:off x="3251" y="3014"/>
                <a:ext cx="4" cy="3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177" name="Rectangle 334">
                <a:extLst>
                  <a:ext uri="{FF2B5EF4-FFF2-40B4-BE49-F238E27FC236}">
                    <a16:creationId xmlns:a16="http://schemas.microsoft.com/office/drawing/2014/main" id="{2C9CD9E9-7B9C-4E1F-96C1-CC2252C84A6D}"/>
                  </a:ext>
                </a:extLst>
              </p:cNvPr>
              <p:cNvSpPr>
                <a:spLocks noChangeArrowheads="1"/>
              </p:cNvSpPr>
              <p:nvPr/>
            </p:nvSpPr>
            <p:spPr bwMode="auto">
              <a:xfrm>
                <a:off x="3793" y="3014"/>
                <a:ext cx="4" cy="3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178" name="Rectangle 335">
                <a:extLst>
                  <a:ext uri="{FF2B5EF4-FFF2-40B4-BE49-F238E27FC236}">
                    <a16:creationId xmlns:a16="http://schemas.microsoft.com/office/drawing/2014/main" id="{9F0F2A44-85F5-4859-9D21-29D2306FB9DA}"/>
                  </a:ext>
                </a:extLst>
              </p:cNvPr>
              <p:cNvSpPr>
                <a:spLocks noChangeArrowheads="1"/>
              </p:cNvSpPr>
              <p:nvPr/>
            </p:nvSpPr>
            <p:spPr bwMode="auto">
              <a:xfrm>
                <a:off x="5431" y="3014"/>
                <a:ext cx="4" cy="3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179" name="Rectangle 336">
                <a:extLst>
                  <a:ext uri="{FF2B5EF4-FFF2-40B4-BE49-F238E27FC236}">
                    <a16:creationId xmlns:a16="http://schemas.microsoft.com/office/drawing/2014/main" id="{B7BB959A-727D-4171-9189-B38DC74E6D86}"/>
                  </a:ext>
                </a:extLst>
              </p:cNvPr>
              <p:cNvSpPr>
                <a:spLocks noChangeArrowheads="1"/>
              </p:cNvSpPr>
              <p:nvPr/>
            </p:nvSpPr>
            <p:spPr bwMode="auto">
              <a:xfrm>
                <a:off x="6042" y="3014"/>
                <a:ext cx="4" cy="3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180" name="Rectangle 337">
                <a:extLst>
                  <a:ext uri="{FF2B5EF4-FFF2-40B4-BE49-F238E27FC236}">
                    <a16:creationId xmlns:a16="http://schemas.microsoft.com/office/drawing/2014/main" id="{4C8B57A7-245C-4845-9176-3124BF7B5161}"/>
                  </a:ext>
                </a:extLst>
              </p:cNvPr>
              <p:cNvSpPr>
                <a:spLocks noChangeArrowheads="1"/>
              </p:cNvSpPr>
              <p:nvPr/>
            </p:nvSpPr>
            <p:spPr bwMode="auto">
              <a:xfrm>
                <a:off x="7497" y="3014"/>
                <a:ext cx="4" cy="3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181" name="Rectangle 338">
                <a:extLst>
                  <a:ext uri="{FF2B5EF4-FFF2-40B4-BE49-F238E27FC236}">
                    <a16:creationId xmlns:a16="http://schemas.microsoft.com/office/drawing/2014/main" id="{47863A55-1867-4899-A77E-7A5D4D8CCF7F}"/>
                  </a:ext>
                </a:extLst>
              </p:cNvPr>
              <p:cNvSpPr>
                <a:spLocks noChangeArrowheads="1"/>
              </p:cNvSpPr>
              <p:nvPr/>
            </p:nvSpPr>
            <p:spPr bwMode="auto">
              <a:xfrm>
                <a:off x="3257" y="3368"/>
                <a:ext cx="538" cy="357"/>
              </a:xfrm>
              <a:prstGeom prst="rect">
                <a:avLst/>
              </a:prstGeom>
              <a:solidFill>
                <a:srgbClr val="99C9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182" name="Rectangle 339">
                <a:extLst>
                  <a:ext uri="{FF2B5EF4-FFF2-40B4-BE49-F238E27FC236}">
                    <a16:creationId xmlns:a16="http://schemas.microsoft.com/office/drawing/2014/main" id="{70E4BA61-FFCE-4795-A9E5-538C0984B54E}"/>
                  </a:ext>
                </a:extLst>
              </p:cNvPr>
              <p:cNvSpPr>
                <a:spLocks noChangeArrowheads="1"/>
              </p:cNvSpPr>
              <p:nvPr/>
            </p:nvSpPr>
            <p:spPr bwMode="auto">
              <a:xfrm>
                <a:off x="3303" y="3472"/>
                <a:ext cx="444" cy="149"/>
              </a:xfrm>
              <a:prstGeom prst="rect">
                <a:avLst/>
              </a:prstGeom>
              <a:solidFill>
                <a:srgbClr val="99C9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183" name="Rectangle 340">
                <a:extLst>
                  <a:ext uri="{FF2B5EF4-FFF2-40B4-BE49-F238E27FC236}">
                    <a16:creationId xmlns:a16="http://schemas.microsoft.com/office/drawing/2014/main" id="{030B11AC-53C5-4A60-8F9E-4DBBC2A15DB5}"/>
                  </a:ext>
                </a:extLst>
              </p:cNvPr>
              <p:cNvSpPr>
                <a:spLocks noChangeArrowheads="1"/>
              </p:cNvSpPr>
              <p:nvPr/>
            </p:nvSpPr>
            <p:spPr bwMode="auto">
              <a:xfrm>
                <a:off x="3340" y="3489"/>
                <a:ext cx="164"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営業</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184" name="Rectangle 341">
                <a:extLst>
                  <a:ext uri="{FF2B5EF4-FFF2-40B4-BE49-F238E27FC236}">
                    <a16:creationId xmlns:a16="http://schemas.microsoft.com/office/drawing/2014/main" id="{00751720-D75C-45FE-9302-CB640DD985A1}"/>
                  </a:ext>
                </a:extLst>
              </p:cNvPr>
              <p:cNvSpPr>
                <a:spLocks noChangeArrowheads="1"/>
              </p:cNvSpPr>
              <p:nvPr/>
            </p:nvSpPr>
            <p:spPr bwMode="auto">
              <a:xfrm>
                <a:off x="3521" y="3489"/>
                <a:ext cx="172"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エリア</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185" name="Rectangle 342">
                <a:extLst>
                  <a:ext uri="{FF2B5EF4-FFF2-40B4-BE49-F238E27FC236}">
                    <a16:creationId xmlns:a16="http://schemas.microsoft.com/office/drawing/2014/main" id="{5C631AFC-059F-40AC-ABBD-79BB6A1F8967}"/>
                  </a:ext>
                </a:extLst>
              </p:cNvPr>
              <p:cNvSpPr>
                <a:spLocks noChangeArrowheads="1"/>
              </p:cNvSpPr>
              <p:nvPr/>
            </p:nvSpPr>
            <p:spPr bwMode="auto">
              <a:xfrm>
                <a:off x="3709" y="3489"/>
                <a:ext cx="2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 </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186" name="Rectangle 343">
                <a:extLst>
                  <a:ext uri="{FF2B5EF4-FFF2-40B4-BE49-F238E27FC236}">
                    <a16:creationId xmlns:a16="http://schemas.microsoft.com/office/drawing/2014/main" id="{3D1A02A9-D3CE-40DF-AC60-7E0F993144F8}"/>
                  </a:ext>
                </a:extLst>
              </p:cNvPr>
              <p:cNvSpPr>
                <a:spLocks noChangeArrowheads="1"/>
              </p:cNvSpPr>
              <p:nvPr/>
            </p:nvSpPr>
            <p:spPr bwMode="auto">
              <a:xfrm>
                <a:off x="3845" y="3479"/>
                <a:ext cx="314"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松山市</a:t>
                </a:r>
                <a:endParaRPr kumimoji="0" lang="ja-JP" altLang="ja-JP" sz="18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
            <p:nvSpPr>
              <p:cNvPr id="1187" name="Rectangle 344">
                <a:extLst>
                  <a:ext uri="{FF2B5EF4-FFF2-40B4-BE49-F238E27FC236}">
                    <a16:creationId xmlns:a16="http://schemas.microsoft.com/office/drawing/2014/main" id="{4914AB39-9D36-4DCC-B76B-260ECDE3DE20}"/>
                  </a:ext>
                </a:extLst>
              </p:cNvPr>
              <p:cNvSpPr>
                <a:spLocks noChangeArrowheads="1"/>
              </p:cNvSpPr>
              <p:nvPr/>
            </p:nvSpPr>
            <p:spPr bwMode="auto">
              <a:xfrm>
                <a:off x="4194" y="3479"/>
                <a:ext cx="65"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4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4</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188" name="Rectangle 345">
                <a:extLst>
                  <a:ext uri="{FF2B5EF4-FFF2-40B4-BE49-F238E27FC236}">
                    <a16:creationId xmlns:a16="http://schemas.microsoft.com/office/drawing/2014/main" id="{45FA14A1-E072-4738-A85F-2925A898254E}"/>
                  </a:ext>
                </a:extLst>
              </p:cNvPr>
              <p:cNvSpPr>
                <a:spLocks noChangeArrowheads="1"/>
              </p:cNvSpPr>
              <p:nvPr/>
            </p:nvSpPr>
            <p:spPr bwMode="auto">
              <a:xfrm>
                <a:off x="4287" y="3479"/>
                <a:ext cx="209"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4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店舗</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189" name="Rectangle 346">
                <a:extLst>
                  <a:ext uri="{FF2B5EF4-FFF2-40B4-BE49-F238E27FC236}">
                    <a16:creationId xmlns:a16="http://schemas.microsoft.com/office/drawing/2014/main" id="{9D330E39-3CB9-4F52-8E91-D107C9799183}"/>
                  </a:ext>
                </a:extLst>
              </p:cNvPr>
              <p:cNvSpPr>
                <a:spLocks noChangeArrowheads="1"/>
              </p:cNvSpPr>
              <p:nvPr/>
            </p:nvSpPr>
            <p:spPr bwMode="auto">
              <a:xfrm>
                <a:off x="4503" y="3479"/>
                <a:ext cx="35"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4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 </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190" name="Rectangle 347">
                <a:extLst>
                  <a:ext uri="{FF2B5EF4-FFF2-40B4-BE49-F238E27FC236}">
                    <a16:creationId xmlns:a16="http://schemas.microsoft.com/office/drawing/2014/main" id="{081CAACD-8989-487F-95B2-926F1DFC2BD6}"/>
                  </a:ext>
                </a:extLst>
              </p:cNvPr>
              <p:cNvSpPr>
                <a:spLocks noChangeArrowheads="1"/>
              </p:cNvSpPr>
              <p:nvPr/>
            </p:nvSpPr>
            <p:spPr bwMode="auto">
              <a:xfrm>
                <a:off x="4574" y="3479"/>
                <a:ext cx="418"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新居浜市</a:t>
                </a:r>
                <a:endParaRPr kumimoji="0" lang="ja-JP" altLang="ja-JP" sz="18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
            <p:nvSpPr>
              <p:cNvPr id="1191" name="Rectangle 348">
                <a:extLst>
                  <a:ext uri="{FF2B5EF4-FFF2-40B4-BE49-F238E27FC236}">
                    <a16:creationId xmlns:a16="http://schemas.microsoft.com/office/drawing/2014/main" id="{64381C5F-AF90-470D-A1D0-1868DE652FA9}"/>
                  </a:ext>
                </a:extLst>
              </p:cNvPr>
              <p:cNvSpPr>
                <a:spLocks noChangeArrowheads="1"/>
              </p:cNvSpPr>
              <p:nvPr/>
            </p:nvSpPr>
            <p:spPr bwMode="auto">
              <a:xfrm>
                <a:off x="5034" y="3479"/>
                <a:ext cx="65"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4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1</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192" name="Rectangle 349">
                <a:extLst>
                  <a:ext uri="{FF2B5EF4-FFF2-40B4-BE49-F238E27FC236}">
                    <a16:creationId xmlns:a16="http://schemas.microsoft.com/office/drawing/2014/main" id="{739FD6EF-AA31-4C68-9783-490437281709}"/>
                  </a:ext>
                </a:extLst>
              </p:cNvPr>
              <p:cNvSpPr>
                <a:spLocks noChangeArrowheads="1"/>
              </p:cNvSpPr>
              <p:nvPr/>
            </p:nvSpPr>
            <p:spPr bwMode="auto">
              <a:xfrm>
                <a:off x="5127" y="3479"/>
                <a:ext cx="209"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4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店舗</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193" name="Rectangle 350">
                <a:extLst>
                  <a:ext uri="{FF2B5EF4-FFF2-40B4-BE49-F238E27FC236}">
                    <a16:creationId xmlns:a16="http://schemas.microsoft.com/office/drawing/2014/main" id="{0A66A223-6913-4883-9498-81385DCEF746}"/>
                  </a:ext>
                </a:extLst>
              </p:cNvPr>
              <p:cNvSpPr>
                <a:spLocks noChangeArrowheads="1"/>
              </p:cNvSpPr>
              <p:nvPr/>
            </p:nvSpPr>
            <p:spPr bwMode="auto">
              <a:xfrm>
                <a:off x="5345" y="3498"/>
                <a:ext cx="2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 </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194" name="Rectangle 351">
                <a:extLst>
                  <a:ext uri="{FF2B5EF4-FFF2-40B4-BE49-F238E27FC236}">
                    <a16:creationId xmlns:a16="http://schemas.microsoft.com/office/drawing/2014/main" id="{818D8C3F-AC08-4FC2-BA72-14A8B6E59917}"/>
                  </a:ext>
                </a:extLst>
              </p:cNvPr>
              <p:cNvSpPr>
                <a:spLocks noChangeArrowheads="1"/>
              </p:cNvSpPr>
              <p:nvPr/>
            </p:nvSpPr>
            <p:spPr bwMode="auto">
              <a:xfrm>
                <a:off x="5438" y="3368"/>
                <a:ext cx="606" cy="357"/>
              </a:xfrm>
              <a:prstGeom prst="rect">
                <a:avLst/>
              </a:prstGeom>
              <a:solidFill>
                <a:srgbClr val="99C9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195" name="Rectangle 352">
                <a:extLst>
                  <a:ext uri="{FF2B5EF4-FFF2-40B4-BE49-F238E27FC236}">
                    <a16:creationId xmlns:a16="http://schemas.microsoft.com/office/drawing/2014/main" id="{B91F79D6-8F25-4301-962C-B0E723D27ED1}"/>
                  </a:ext>
                </a:extLst>
              </p:cNvPr>
              <p:cNvSpPr>
                <a:spLocks noChangeArrowheads="1"/>
              </p:cNvSpPr>
              <p:nvPr/>
            </p:nvSpPr>
            <p:spPr bwMode="auto">
              <a:xfrm>
                <a:off x="5483" y="3472"/>
                <a:ext cx="514" cy="149"/>
              </a:xfrm>
              <a:prstGeom prst="rect">
                <a:avLst/>
              </a:prstGeom>
              <a:solidFill>
                <a:srgbClr val="99C9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196" name="Rectangle 353">
                <a:extLst>
                  <a:ext uri="{FF2B5EF4-FFF2-40B4-BE49-F238E27FC236}">
                    <a16:creationId xmlns:a16="http://schemas.microsoft.com/office/drawing/2014/main" id="{2411ECCE-F76E-4CBE-8B8B-65FBF6DE5E1A}"/>
                  </a:ext>
                </a:extLst>
              </p:cNvPr>
              <p:cNvSpPr>
                <a:spLocks noChangeArrowheads="1"/>
              </p:cNvSpPr>
              <p:nvPr/>
            </p:nvSpPr>
            <p:spPr bwMode="auto">
              <a:xfrm>
                <a:off x="5522" y="3489"/>
                <a:ext cx="164"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自社</a:t>
                </a:r>
                <a:endParaRPr kumimoji="0" lang="ja-JP" altLang="ja-JP" sz="18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
            <p:nvSpPr>
              <p:cNvPr id="1197" name="Rectangle 354">
                <a:extLst>
                  <a:ext uri="{FF2B5EF4-FFF2-40B4-BE49-F238E27FC236}">
                    <a16:creationId xmlns:a16="http://schemas.microsoft.com/office/drawing/2014/main" id="{EFB6C39D-BE58-4228-A4FE-489DC1155CE7}"/>
                  </a:ext>
                </a:extLst>
              </p:cNvPr>
              <p:cNvSpPr>
                <a:spLocks noChangeArrowheads="1"/>
              </p:cNvSpPr>
              <p:nvPr/>
            </p:nvSpPr>
            <p:spPr bwMode="auto">
              <a:xfrm>
                <a:off x="5703" y="3489"/>
                <a:ext cx="67"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の</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198" name="Rectangle 355">
                <a:extLst>
                  <a:ext uri="{FF2B5EF4-FFF2-40B4-BE49-F238E27FC236}">
                    <a16:creationId xmlns:a16="http://schemas.microsoft.com/office/drawing/2014/main" id="{8FF7C268-5A7C-40C3-A127-C35869CB6590}"/>
                  </a:ext>
                </a:extLst>
              </p:cNvPr>
              <p:cNvSpPr>
                <a:spLocks noChangeArrowheads="1"/>
              </p:cNvSpPr>
              <p:nvPr/>
            </p:nvSpPr>
            <p:spPr bwMode="auto">
              <a:xfrm>
                <a:off x="5777" y="3489"/>
                <a:ext cx="164"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特徴</a:t>
                </a:r>
                <a:endParaRPr kumimoji="0" lang="ja-JP" altLang="ja-JP" sz="18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
            <p:nvSpPr>
              <p:cNvPr id="1199" name="Rectangle 356">
                <a:extLst>
                  <a:ext uri="{FF2B5EF4-FFF2-40B4-BE49-F238E27FC236}">
                    <a16:creationId xmlns:a16="http://schemas.microsoft.com/office/drawing/2014/main" id="{058D01E8-2B20-4F92-9354-D4E370252C9A}"/>
                  </a:ext>
                </a:extLst>
              </p:cNvPr>
              <p:cNvSpPr>
                <a:spLocks noChangeArrowheads="1"/>
              </p:cNvSpPr>
              <p:nvPr/>
            </p:nvSpPr>
            <p:spPr bwMode="auto">
              <a:xfrm>
                <a:off x="5956" y="3489"/>
                <a:ext cx="2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 </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200" name="Rectangle 357">
                <a:extLst>
                  <a:ext uri="{FF2B5EF4-FFF2-40B4-BE49-F238E27FC236}">
                    <a16:creationId xmlns:a16="http://schemas.microsoft.com/office/drawing/2014/main" id="{2EF36F9C-5FE1-46BE-A4F7-085756C97CAB}"/>
                  </a:ext>
                </a:extLst>
              </p:cNvPr>
              <p:cNvSpPr>
                <a:spLocks noChangeArrowheads="1"/>
              </p:cNvSpPr>
              <p:nvPr/>
            </p:nvSpPr>
            <p:spPr bwMode="auto">
              <a:xfrm>
                <a:off x="6094" y="3390"/>
                <a:ext cx="418"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4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女性比率</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201" name="Rectangle 358">
                <a:extLst>
                  <a:ext uri="{FF2B5EF4-FFF2-40B4-BE49-F238E27FC236}">
                    <a16:creationId xmlns:a16="http://schemas.microsoft.com/office/drawing/2014/main" id="{079E4CBC-1E5D-451C-BB5C-A78A89C31290}"/>
                  </a:ext>
                </a:extLst>
              </p:cNvPr>
              <p:cNvSpPr>
                <a:spLocks noChangeArrowheads="1"/>
              </p:cNvSpPr>
              <p:nvPr/>
            </p:nvSpPr>
            <p:spPr bwMode="auto">
              <a:xfrm>
                <a:off x="6551" y="3390"/>
                <a:ext cx="131"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4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95</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202" name="Rectangle 359">
                <a:extLst>
                  <a:ext uri="{FF2B5EF4-FFF2-40B4-BE49-F238E27FC236}">
                    <a16:creationId xmlns:a16="http://schemas.microsoft.com/office/drawing/2014/main" id="{15E69EFE-5B41-4910-91CF-246D3CDA353D}"/>
                  </a:ext>
                </a:extLst>
              </p:cNvPr>
              <p:cNvSpPr>
                <a:spLocks noChangeArrowheads="1"/>
              </p:cNvSpPr>
              <p:nvPr/>
            </p:nvSpPr>
            <p:spPr bwMode="auto">
              <a:xfrm>
                <a:off x="6685" y="3390"/>
                <a:ext cx="628"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4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％（女性心理</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203" name="Rectangle 360">
                <a:extLst>
                  <a:ext uri="{FF2B5EF4-FFF2-40B4-BE49-F238E27FC236}">
                    <a16:creationId xmlns:a16="http://schemas.microsoft.com/office/drawing/2014/main" id="{D4D9BAAE-2944-44C4-B180-1E3693CD7630}"/>
                  </a:ext>
                </a:extLst>
              </p:cNvPr>
              <p:cNvSpPr>
                <a:spLocks noChangeArrowheads="1"/>
              </p:cNvSpPr>
              <p:nvPr/>
            </p:nvSpPr>
            <p:spPr bwMode="auto">
              <a:xfrm>
                <a:off x="7333" y="3390"/>
                <a:ext cx="82"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4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に</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204" name="Rectangle 361">
                <a:extLst>
                  <a:ext uri="{FF2B5EF4-FFF2-40B4-BE49-F238E27FC236}">
                    <a16:creationId xmlns:a16="http://schemas.microsoft.com/office/drawing/2014/main" id="{15191386-E79A-475F-B907-1F13DBD0C8FC}"/>
                  </a:ext>
                </a:extLst>
              </p:cNvPr>
              <p:cNvSpPr>
                <a:spLocks noChangeArrowheads="1"/>
              </p:cNvSpPr>
              <p:nvPr/>
            </p:nvSpPr>
            <p:spPr bwMode="auto">
              <a:xfrm>
                <a:off x="6094" y="3567"/>
                <a:ext cx="105"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4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寄</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205" name="Rectangle 362">
                <a:extLst>
                  <a:ext uri="{FF2B5EF4-FFF2-40B4-BE49-F238E27FC236}">
                    <a16:creationId xmlns:a16="http://schemas.microsoft.com/office/drawing/2014/main" id="{8EF49181-97DB-4D9F-8BE2-CE79BF5A9F32}"/>
                  </a:ext>
                </a:extLst>
              </p:cNvPr>
              <p:cNvSpPr>
                <a:spLocks noChangeArrowheads="1"/>
              </p:cNvSpPr>
              <p:nvPr/>
            </p:nvSpPr>
            <p:spPr bwMode="auto">
              <a:xfrm>
                <a:off x="6202" y="3567"/>
                <a:ext cx="65"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4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り</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206" name="Rectangle 363">
                <a:extLst>
                  <a:ext uri="{FF2B5EF4-FFF2-40B4-BE49-F238E27FC236}">
                    <a16:creationId xmlns:a16="http://schemas.microsoft.com/office/drawing/2014/main" id="{FCC63524-8650-498A-9588-20AC3A7EB30F}"/>
                  </a:ext>
                </a:extLst>
              </p:cNvPr>
              <p:cNvSpPr>
                <a:spLocks noChangeArrowheads="1"/>
              </p:cNvSpPr>
              <p:nvPr/>
            </p:nvSpPr>
            <p:spPr bwMode="auto">
              <a:xfrm>
                <a:off x="6269" y="3567"/>
                <a:ext cx="105"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4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添</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207" name="Rectangle 364">
                <a:extLst>
                  <a:ext uri="{FF2B5EF4-FFF2-40B4-BE49-F238E27FC236}">
                    <a16:creationId xmlns:a16="http://schemas.microsoft.com/office/drawing/2014/main" id="{FB0206E5-C1B8-42EA-A323-75AE83F60E39}"/>
                  </a:ext>
                </a:extLst>
              </p:cNvPr>
              <p:cNvSpPr>
                <a:spLocks noChangeArrowheads="1"/>
              </p:cNvSpPr>
              <p:nvPr/>
            </p:nvSpPr>
            <p:spPr bwMode="auto">
              <a:xfrm>
                <a:off x="6377" y="3567"/>
                <a:ext cx="148"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った</a:t>
                </a:r>
                <a:endParaRPr kumimoji="0" lang="ja-JP" altLang="ja-JP" sz="18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
            <p:nvSpPr>
              <p:cNvPr id="1208" name="Rectangle 365">
                <a:extLst>
                  <a:ext uri="{FF2B5EF4-FFF2-40B4-BE49-F238E27FC236}">
                    <a16:creationId xmlns:a16="http://schemas.microsoft.com/office/drawing/2014/main" id="{31E36824-5062-4B28-85B8-E7D58F5F6103}"/>
                  </a:ext>
                </a:extLst>
              </p:cNvPr>
              <p:cNvSpPr>
                <a:spLocks noChangeArrowheads="1"/>
              </p:cNvSpPr>
              <p:nvPr/>
            </p:nvSpPr>
            <p:spPr bwMode="auto">
              <a:xfrm>
                <a:off x="6528" y="3567"/>
                <a:ext cx="592"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4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商品、提案）</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209" name="Rectangle 366">
                <a:extLst>
                  <a:ext uri="{FF2B5EF4-FFF2-40B4-BE49-F238E27FC236}">
                    <a16:creationId xmlns:a16="http://schemas.microsoft.com/office/drawing/2014/main" id="{8A1E36E2-BF8F-461E-ABC9-5588D4716443}"/>
                  </a:ext>
                </a:extLst>
              </p:cNvPr>
              <p:cNvSpPr>
                <a:spLocks noChangeArrowheads="1"/>
              </p:cNvSpPr>
              <p:nvPr/>
            </p:nvSpPr>
            <p:spPr bwMode="auto">
              <a:xfrm>
                <a:off x="7141" y="3586"/>
                <a:ext cx="2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 </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210" name="Rectangle 367">
                <a:extLst>
                  <a:ext uri="{FF2B5EF4-FFF2-40B4-BE49-F238E27FC236}">
                    <a16:creationId xmlns:a16="http://schemas.microsoft.com/office/drawing/2014/main" id="{CEAC99A5-1E2F-43FD-8206-46B663B82725}"/>
                  </a:ext>
                </a:extLst>
              </p:cNvPr>
              <p:cNvSpPr>
                <a:spLocks noChangeArrowheads="1"/>
              </p:cNvSpPr>
              <p:nvPr/>
            </p:nvSpPr>
            <p:spPr bwMode="auto">
              <a:xfrm>
                <a:off x="3251" y="3364"/>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211" name="Rectangle 368">
                <a:extLst>
                  <a:ext uri="{FF2B5EF4-FFF2-40B4-BE49-F238E27FC236}">
                    <a16:creationId xmlns:a16="http://schemas.microsoft.com/office/drawing/2014/main" id="{86E60D16-CDAB-4B13-A165-4F2B16F6BE87}"/>
                  </a:ext>
                </a:extLst>
              </p:cNvPr>
              <p:cNvSpPr>
                <a:spLocks noChangeArrowheads="1"/>
              </p:cNvSpPr>
              <p:nvPr/>
            </p:nvSpPr>
            <p:spPr bwMode="auto">
              <a:xfrm>
                <a:off x="3255" y="3364"/>
                <a:ext cx="538"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212" name="Rectangle 369">
                <a:extLst>
                  <a:ext uri="{FF2B5EF4-FFF2-40B4-BE49-F238E27FC236}">
                    <a16:creationId xmlns:a16="http://schemas.microsoft.com/office/drawing/2014/main" id="{6FB5A53A-B8A8-4931-A011-15948264011F}"/>
                  </a:ext>
                </a:extLst>
              </p:cNvPr>
              <p:cNvSpPr>
                <a:spLocks noChangeArrowheads="1"/>
              </p:cNvSpPr>
              <p:nvPr/>
            </p:nvSpPr>
            <p:spPr bwMode="auto">
              <a:xfrm>
                <a:off x="3793" y="3364"/>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213" name="Rectangle 370">
                <a:extLst>
                  <a:ext uri="{FF2B5EF4-FFF2-40B4-BE49-F238E27FC236}">
                    <a16:creationId xmlns:a16="http://schemas.microsoft.com/office/drawing/2014/main" id="{5F381D84-03D0-41EE-9496-02BB281D0EDD}"/>
                  </a:ext>
                </a:extLst>
              </p:cNvPr>
              <p:cNvSpPr>
                <a:spLocks noChangeArrowheads="1"/>
              </p:cNvSpPr>
              <p:nvPr/>
            </p:nvSpPr>
            <p:spPr bwMode="auto">
              <a:xfrm>
                <a:off x="3797" y="3364"/>
                <a:ext cx="163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214" name="Rectangle 371">
                <a:extLst>
                  <a:ext uri="{FF2B5EF4-FFF2-40B4-BE49-F238E27FC236}">
                    <a16:creationId xmlns:a16="http://schemas.microsoft.com/office/drawing/2014/main" id="{8F41BDB8-1C7A-4B17-AB30-593AD7297766}"/>
                  </a:ext>
                </a:extLst>
              </p:cNvPr>
              <p:cNvSpPr>
                <a:spLocks noChangeArrowheads="1"/>
              </p:cNvSpPr>
              <p:nvPr/>
            </p:nvSpPr>
            <p:spPr bwMode="auto">
              <a:xfrm>
                <a:off x="5431" y="3364"/>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215" name="Rectangle 372">
                <a:extLst>
                  <a:ext uri="{FF2B5EF4-FFF2-40B4-BE49-F238E27FC236}">
                    <a16:creationId xmlns:a16="http://schemas.microsoft.com/office/drawing/2014/main" id="{CE73A607-C22F-47AA-902C-E99B6F018FDB}"/>
                  </a:ext>
                </a:extLst>
              </p:cNvPr>
              <p:cNvSpPr>
                <a:spLocks noChangeArrowheads="1"/>
              </p:cNvSpPr>
              <p:nvPr/>
            </p:nvSpPr>
            <p:spPr bwMode="auto">
              <a:xfrm>
                <a:off x="5435" y="3364"/>
                <a:ext cx="60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216" name="Rectangle 373">
                <a:extLst>
                  <a:ext uri="{FF2B5EF4-FFF2-40B4-BE49-F238E27FC236}">
                    <a16:creationId xmlns:a16="http://schemas.microsoft.com/office/drawing/2014/main" id="{849C4017-4952-4C89-B467-7F7338DF4521}"/>
                  </a:ext>
                </a:extLst>
              </p:cNvPr>
              <p:cNvSpPr>
                <a:spLocks noChangeArrowheads="1"/>
              </p:cNvSpPr>
              <p:nvPr/>
            </p:nvSpPr>
            <p:spPr bwMode="auto">
              <a:xfrm>
                <a:off x="6042" y="3364"/>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217" name="Rectangle 374">
                <a:extLst>
                  <a:ext uri="{FF2B5EF4-FFF2-40B4-BE49-F238E27FC236}">
                    <a16:creationId xmlns:a16="http://schemas.microsoft.com/office/drawing/2014/main" id="{BD9EC3C6-EFBE-40F7-B0A9-8E371AB3D179}"/>
                  </a:ext>
                </a:extLst>
              </p:cNvPr>
              <p:cNvSpPr>
                <a:spLocks noChangeArrowheads="1"/>
              </p:cNvSpPr>
              <p:nvPr/>
            </p:nvSpPr>
            <p:spPr bwMode="auto">
              <a:xfrm>
                <a:off x="6046" y="3364"/>
                <a:ext cx="1451"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218" name="Rectangle 375">
                <a:extLst>
                  <a:ext uri="{FF2B5EF4-FFF2-40B4-BE49-F238E27FC236}">
                    <a16:creationId xmlns:a16="http://schemas.microsoft.com/office/drawing/2014/main" id="{3930819E-82EB-41EC-AF6E-9F9D40D4CDD5}"/>
                  </a:ext>
                </a:extLst>
              </p:cNvPr>
              <p:cNvSpPr>
                <a:spLocks noChangeArrowheads="1"/>
              </p:cNvSpPr>
              <p:nvPr/>
            </p:nvSpPr>
            <p:spPr bwMode="auto">
              <a:xfrm>
                <a:off x="7497" y="3364"/>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219" name="Rectangle 376">
                <a:extLst>
                  <a:ext uri="{FF2B5EF4-FFF2-40B4-BE49-F238E27FC236}">
                    <a16:creationId xmlns:a16="http://schemas.microsoft.com/office/drawing/2014/main" id="{5472EE73-04D6-4EF3-B435-5B72E8111364}"/>
                  </a:ext>
                </a:extLst>
              </p:cNvPr>
              <p:cNvSpPr>
                <a:spLocks noChangeArrowheads="1"/>
              </p:cNvSpPr>
              <p:nvPr/>
            </p:nvSpPr>
            <p:spPr bwMode="auto">
              <a:xfrm>
                <a:off x="3251" y="3368"/>
                <a:ext cx="4" cy="35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220" name="Rectangle 377">
                <a:extLst>
                  <a:ext uri="{FF2B5EF4-FFF2-40B4-BE49-F238E27FC236}">
                    <a16:creationId xmlns:a16="http://schemas.microsoft.com/office/drawing/2014/main" id="{8CBB3AD0-CF6F-4580-937E-18CB679BED21}"/>
                  </a:ext>
                </a:extLst>
              </p:cNvPr>
              <p:cNvSpPr>
                <a:spLocks noChangeArrowheads="1"/>
              </p:cNvSpPr>
              <p:nvPr/>
            </p:nvSpPr>
            <p:spPr bwMode="auto">
              <a:xfrm>
                <a:off x="3793" y="3368"/>
                <a:ext cx="4" cy="35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221" name="Rectangle 378">
                <a:extLst>
                  <a:ext uri="{FF2B5EF4-FFF2-40B4-BE49-F238E27FC236}">
                    <a16:creationId xmlns:a16="http://schemas.microsoft.com/office/drawing/2014/main" id="{58CE8EE4-9D0A-4CE4-8B14-8978FBA69CCE}"/>
                  </a:ext>
                </a:extLst>
              </p:cNvPr>
              <p:cNvSpPr>
                <a:spLocks noChangeArrowheads="1"/>
              </p:cNvSpPr>
              <p:nvPr/>
            </p:nvSpPr>
            <p:spPr bwMode="auto">
              <a:xfrm>
                <a:off x="5431" y="3368"/>
                <a:ext cx="4" cy="35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222" name="Rectangle 379">
                <a:extLst>
                  <a:ext uri="{FF2B5EF4-FFF2-40B4-BE49-F238E27FC236}">
                    <a16:creationId xmlns:a16="http://schemas.microsoft.com/office/drawing/2014/main" id="{B34DE960-4C61-487B-B0B3-09B016E7737E}"/>
                  </a:ext>
                </a:extLst>
              </p:cNvPr>
              <p:cNvSpPr>
                <a:spLocks noChangeArrowheads="1"/>
              </p:cNvSpPr>
              <p:nvPr/>
            </p:nvSpPr>
            <p:spPr bwMode="auto">
              <a:xfrm>
                <a:off x="6042" y="3368"/>
                <a:ext cx="4" cy="35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223" name="Rectangle 380">
                <a:extLst>
                  <a:ext uri="{FF2B5EF4-FFF2-40B4-BE49-F238E27FC236}">
                    <a16:creationId xmlns:a16="http://schemas.microsoft.com/office/drawing/2014/main" id="{7D72AB97-13F4-481B-B75E-65C38DB3751B}"/>
                  </a:ext>
                </a:extLst>
              </p:cNvPr>
              <p:cNvSpPr>
                <a:spLocks noChangeArrowheads="1"/>
              </p:cNvSpPr>
              <p:nvPr/>
            </p:nvSpPr>
            <p:spPr bwMode="auto">
              <a:xfrm>
                <a:off x="7497" y="3368"/>
                <a:ext cx="4" cy="35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227" name="Rectangle 384">
                <a:extLst>
                  <a:ext uri="{FF2B5EF4-FFF2-40B4-BE49-F238E27FC236}">
                    <a16:creationId xmlns:a16="http://schemas.microsoft.com/office/drawing/2014/main" id="{EFD2D77E-74E1-453C-A01D-E5C4DAC2A1AE}"/>
                  </a:ext>
                </a:extLst>
              </p:cNvPr>
              <p:cNvSpPr>
                <a:spLocks noChangeArrowheads="1"/>
              </p:cNvSpPr>
              <p:nvPr/>
            </p:nvSpPr>
            <p:spPr bwMode="auto">
              <a:xfrm>
                <a:off x="3704" y="3772"/>
                <a:ext cx="2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 </a:t>
                </a:r>
                <a:endParaRPr kumimoji="0" lang="ja-JP" altLang="ja-JP" sz="18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
            <p:nvSpPr>
              <p:cNvPr id="1229" name="Rectangle 386">
                <a:extLst>
                  <a:ext uri="{FF2B5EF4-FFF2-40B4-BE49-F238E27FC236}">
                    <a16:creationId xmlns:a16="http://schemas.microsoft.com/office/drawing/2014/main" id="{AB019BBE-7D33-4B36-8AC9-DBAD16673A74}"/>
                  </a:ext>
                </a:extLst>
              </p:cNvPr>
              <p:cNvSpPr>
                <a:spLocks noChangeArrowheads="1"/>
              </p:cNvSpPr>
              <p:nvPr/>
            </p:nvSpPr>
            <p:spPr bwMode="auto">
              <a:xfrm>
                <a:off x="3389" y="3921"/>
                <a:ext cx="0"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
            <p:nvSpPr>
              <p:cNvPr id="1231" name="Rectangle 388">
                <a:extLst>
                  <a:ext uri="{FF2B5EF4-FFF2-40B4-BE49-F238E27FC236}">
                    <a16:creationId xmlns:a16="http://schemas.microsoft.com/office/drawing/2014/main" id="{F04CDED8-3D1B-47EB-A9AC-A7420176F128}"/>
                  </a:ext>
                </a:extLst>
              </p:cNvPr>
              <p:cNvSpPr>
                <a:spLocks noChangeArrowheads="1"/>
              </p:cNvSpPr>
              <p:nvPr/>
            </p:nvSpPr>
            <p:spPr bwMode="auto">
              <a:xfrm>
                <a:off x="4089" y="3770"/>
                <a:ext cx="84"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   </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232" name="Rectangle 389">
                <a:extLst>
                  <a:ext uri="{FF2B5EF4-FFF2-40B4-BE49-F238E27FC236}">
                    <a16:creationId xmlns:a16="http://schemas.microsoft.com/office/drawing/2014/main" id="{3A6EE2D3-9666-454E-9A84-C201A7EB5482}"/>
                  </a:ext>
                </a:extLst>
              </p:cNvPr>
              <p:cNvSpPr>
                <a:spLocks noChangeArrowheads="1"/>
              </p:cNvSpPr>
              <p:nvPr/>
            </p:nvSpPr>
            <p:spPr bwMode="auto">
              <a:xfrm>
                <a:off x="4270" y="3759"/>
                <a:ext cx="0"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
            <p:nvSpPr>
              <p:cNvPr id="1233" name="Rectangle 390">
                <a:extLst>
                  <a:ext uri="{FF2B5EF4-FFF2-40B4-BE49-F238E27FC236}">
                    <a16:creationId xmlns:a16="http://schemas.microsoft.com/office/drawing/2014/main" id="{B5D86497-590D-49D1-9E0A-067BB02C31B2}"/>
                  </a:ext>
                </a:extLst>
              </p:cNvPr>
              <p:cNvSpPr>
                <a:spLocks noChangeArrowheads="1"/>
              </p:cNvSpPr>
              <p:nvPr/>
            </p:nvSpPr>
            <p:spPr bwMode="auto">
              <a:xfrm>
                <a:off x="4466" y="3759"/>
                <a:ext cx="31"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 </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234" name="Rectangle 391">
                <a:extLst>
                  <a:ext uri="{FF2B5EF4-FFF2-40B4-BE49-F238E27FC236}">
                    <a16:creationId xmlns:a16="http://schemas.microsoft.com/office/drawing/2014/main" id="{156B3EB6-9FBF-4DA4-BF7F-837EF6439229}"/>
                  </a:ext>
                </a:extLst>
              </p:cNvPr>
              <p:cNvSpPr>
                <a:spLocks noChangeArrowheads="1"/>
              </p:cNvSpPr>
              <p:nvPr/>
            </p:nvSpPr>
            <p:spPr bwMode="auto">
              <a:xfrm>
                <a:off x="4533" y="3759"/>
                <a:ext cx="0"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
            <p:nvSpPr>
              <p:cNvPr id="1235" name="Rectangle 392">
                <a:extLst>
                  <a:ext uri="{FF2B5EF4-FFF2-40B4-BE49-F238E27FC236}">
                    <a16:creationId xmlns:a16="http://schemas.microsoft.com/office/drawing/2014/main" id="{0C5215E8-42B1-45AA-855D-E1A63929B6DE}"/>
                  </a:ext>
                </a:extLst>
              </p:cNvPr>
              <p:cNvSpPr>
                <a:spLocks noChangeArrowheads="1"/>
              </p:cNvSpPr>
              <p:nvPr/>
            </p:nvSpPr>
            <p:spPr bwMode="auto">
              <a:xfrm>
                <a:off x="4620" y="3759"/>
                <a:ext cx="0"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
            <p:nvSpPr>
              <p:cNvPr id="1236" name="Rectangle 393">
                <a:extLst>
                  <a:ext uri="{FF2B5EF4-FFF2-40B4-BE49-F238E27FC236}">
                    <a16:creationId xmlns:a16="http://schemas.microsoft.com/office/drawing/2014/main" id="{16BA7214-74C8-44AD-825D-F49259CC16DA}"/>
                  </a:ext>
                </a:extLst>
              </p:cNvPr>
              <p:cNvSpPr>
                <a:spLocks noChangeArrowheads="1"/>
              </p:cNvSpPr>
              <p:nvPr/>
            </p:nvSpPr>
            <p:spPr bwMode="auto">
              <a:xfrm>
                <a:off x="4816" y="3759"/>
                <a:ext cx="31"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 </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237" name="Rectangle 394">
                <a:extLst>
                  <a:ext uri="{FF2B5EF4-FFF2-40B4-BE49-F238E27FC236}">
                    <a16:creationId xmlns:a16="http://schemas.microsoft.com/office/drawing/2014/main" id="{3FB7BBC6-71CB-45DC-9592-9F8C449911A8}"/>
                  </a:ext>
                </a:extLst>
              </p:cNvPr>
              <p:cNvSpPr>
                <a:spLocks noChangeArrowheads="1"/>
              </p:cNvSpPr>
              <p:nvPr/>
            </p:nvSpPr>
            <p:spPr bwMode="auto">
              <a:xfrm>
                <a:off x="3894" y="3826"/>
                <a:ext cx="1508"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共感力</a:t>
                </a:r>
                <a:r>
                  <a:rPr kumimoji="0" lang="ja-JP" altLang="ja-JP" sz="12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   </a:t>
                </a:r>
                <a:endParaRPr kumimoji="0" lang="ja-JP" altLang="ja-JP" sz="18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
            <p:nvSpPr>
              <p:cNvPr id="1238" name="Rectangle 395">
                <a:extLst>
                  <a:ext uri="{FF2B5EF4-FFF2-40B4-BE49-F238E27FC236}">
                    <a16:creationId xmlns:a16="http://schemas.microsoft.com/office/drawing/2014/main" id="{2A66C6F3-25D2-4096-9446-00B1B99AFE0D}"/>
                  </a:ext>
                </a:extLst>
              </p:cNvPr>
              <p:cNvSpPr>
                <a:spLocks noChangeArrowheads="1"/>
              </p:cNvSpPr>
              <p:nvPr/>
            </p:nvSpPr>
            <p:spPr bwMode="auto">
              <a:xfrm>
                <a:off x="4278" y="3952"/>
                <a:ext cx="0"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
            <p:nvSpPr>
              <p:cNvPr id="1240" name="Rectangle 397">
                <a:extLst>
                  <a:ext uri="{FF2B5EF4-FFF2-40B4-BE49-F238E27FC236}">
                    <a16:creationId xmlns:a16="http://schemas.microsoft.com/office/drawing/2014/main" id="{DE289058-2D12-471B-B502-5DCD2FA1281C}"/>
                  </a:ext>
                </a:extLst>
              </p:cNvPr>
              <p:cNvSpPr>
                <a:spLocks noChangeArrowheads="1"/>
              </p:cNvSpPr>
              <p:nvPr/>
            </p:nvSpPr>
            <p:spPr bwMode="auto">
              <a:xfrm>
                <a:off x="4542" y="3923"/>
                <a:ext cx="0"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
            <p:nvSpPr>
              <p:cNvPr id="1241" name="Rectangle 398">
                <a:extLst>
                  <a:ext uri="{FF2B5EF4-FFF2-40B4-BE49-F238E27FC236}">
                    <a16:creationId xmlns:a16="http://schemas.microsoft.com/office/drawing/2014/main" id="{5553D102-8425-4236-9542-DE1E8E1F2B45}"/>
                  </a:ext>
                </a:extLst>
              </p:cNvPr>
              <p:cNvSpPr>
                <a:spLocks noChangeArrowheads="1"/>
              </p:cNvSpPr>
              <p:nvPr/>
            </p:nvSpPr>
            <p:spPr bwMode="auto">
              <a:xfrm>
                <a:off x="4628" y="3923"/>
                <a:ext cx="0"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
            <p:nvSpPr>
              <p:cNvPr id="1242" name="Rectangle 399">
                <a:extLst>
                  <a:ext uri="{FF2B5EF4-FFF2-40B4-BE49-F238E27FC236}">
                    <a16:creationId xmlns:a16="http://schemas.microsoft.com/office/drawing/2014/main" id="{0E9DC327-9047-4F5D-9CAA-FEA7061D52A4}"/>
                  </a:ext>
                </a:extLst>
              </p:cNvPr>
              <p:cNvSpPr>
                <a:spLocks noChangeArrowheads="1"/>
              </p:cNvSpPr>
              <p:nvPr/>
            </p:nvSpPr>
            <p:spPr bwMode="auto">
              <a:xfrm>
                <a:off x="4825" y="3934"/>
                <a:ext cx="2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 </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243" name="Rectangle 400">
                <a:extLst>
                  <a:ext uri="{FF2B5EF4-FFF2-40B4-BE49-F238E27FC236}">
                    <a16:creationId xmlns:a16="http://schemas.microsoft.com/office/drawing/2014/main" id="{39B428A3-74E1-4357-8DC5-F638FBC2E61E}"/>
                  </a:ext>
                </a:extLst>
              </p:cNvPr>
              <p:cNvSpPr>
                <a:spLocks noChangeArrowheads="1"/>
              </p:cNvSpPr>
              <p:nvPr/>
            </p:nvSpPr>
            <p:spPr bwMode="auto">
              <a:xfrm>
                <a:off x="5159" y="3772"/>
                <a:ext cx="2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 </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244" name="Rectangle 401">
                <a:extLst>
                  <a:ext uri="{FF2B5EF4-FFF2-40B4-BE49-F238E27FC236}">
                    <a16:creationId xmlns:a16="http://schemas.microsoft.com/office/drawing/2014/main" id="{F72F4F30-37D6-4631-B843-7AEB2281BC15}"/>
                  </a:ext>
                </a:extLst>
              </p:cNvPr>
              <p:cNvSpPr>
                <a:spLocks noChangeArrowheads="1"/>
              </p:cNvSpPr>
              <p:nvPr/>
            </p:nvSpPr>
            <p:spPr bwMode="auto">
              <a:xfrm>
                <a:off x="5220" y="3772"/>
                <a:ext cx="2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 </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245" name="Rectangle 402">
                <a:extLst>
                  <a:ext uri="{FF2B5EF4-FFF2-40B4-BE49-F238E27FC236}">
                    <a16:creationId xmlns:a16="http://schemas.microsoft.com/office/drawing/2014/main" id="{D281A1DC-EDA0-4733-93E3-96573F520E58}"/>
                  </a:ext>
                </a:extLst>
              </p:cNvPr>
              <p:cNvSpPr>
                <a:spLocks noChangeArrowheads="1"/>
              </p:cNvSpPr>
              <p:nvPr/>
            </p:nvSpPr>
            <p:spPr bwMode="auto">
              <a:xfrm>
                <a:off x="5159" y="3921"/>
                <a:ext cx="2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 </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248" name="Rectangle 405">
                <a:extLst>
                  <a:ext uri="{FF2B5EF4-FFF2-40B4-BE49-F238E27FC236}">
                    <a16:creationId xmlns:a16="http://schemas.microsoft.com/office/drawing/2014/main" id="{BA81D448-ADE3-4AD5-92E9-B78A4AE1CC8B}"/>
                  </a:ext>
                </a:extLst>
              </p:cNvPr>
              <p:cNvSpPr>
                <a:spLocks noChangeArrowheads="1"/>
              </p:cNvSpPr>
              <p:nvPr/>
            </p:nvSpPr>
            <p:spPr bwMode="auto">
              <a:xfrm>
                <a:off x="5558" y="3772"/>
                <a:ext cx="0"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grpSp>
        <p:sp>
          <p:nvSpPr>
            <p:cNvPr id="12" name="Rectangle 407">
              <a:extLst>
                <a:ext uri="{FF2B5EF4-FFF2-40B4-BE49-F238E27FC236}">
                  <a16:creationId xmlns:a16="http://schemas.microsoft.com/office/drawing/2014/main" id="{75BDE3CC-E1F7-4968-BEEA-447F336B106F}"/>
                </a:ext>
              </a:extLst>
            </p:cNvPr>
            <p:cNvSpPr>
              <a:spLocks noChangeArrowheads="1"/>
            </p:cNvSpPr>
            <p:nvPr/>
          </p:nvSpPr>
          <p:spPr bwMode="auto">
            <a:xfrm>
              <a:off x="5919" y="3772"/>
              <a:ext cx="2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 </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14" name="Rectangle 409">
              <a:extLst>
                <a:ext uri="{FF2B5EF4-FFF2-40B4-BE49-F238E27FC236}">
                  <a16:creationId xmlns:a16="http://schemas.microsoft.com/office/drawing/2014/main" id="{FBC8E7A3-2A58-4C6C-872A-43FABAFC5483}"/>
                </a:ext>
              </a:extLst>
            </p:cNvPr>
            <p:cNvSpPr>
              <a:spLocks noChangeArrowheads="1"/>
            </p:cNvSpPr>
            <p:nvPr/>
          </p:nvSpPr>
          <p:spPr bwMode="auto">
            <a:xfrm>
              <a:off x="5558" y="3921"/>
              <a:ext cx="0"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
          <p:nvSpPr>
            <p:cNvPr id="15" name="Rectangle 410">
              <a:extLst>
                <a:ext uri="{FF2B5EF4-FFF2-40B4-BE49-F238E27FC236}">
                  <a16:creationId xmlns:a16="http://schemas.microsoft.com/office/drawing/2014/main" id="{E9101472-FBE2-4671-817A-211BC09D3B16}"/>
                </a:ext>
              </a:extLst>
            </p:cNvPr>
            <p:cNvSpPr>
              <a:spLocks noChangeArrowheads="1"/>
            </p:cNvSpPr>
            <p:nvPr/>
          </p:nvSpPr>
          <p:spPr bwMode="auto">
            <a:xfrm>
              <a:off x="5919" y="3921"/>
              <a:ext cx="0"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
          <p:nvSpPr>
            <p:cNvPr id="16" name="Rectangle 411">
              <a:extLst>
                <a:ext uri="{FF2B5EF4-FFF2-40B4-BE49-F238E27FC236}">
                  <a16:creationId xmlns:a16="http://schemas.microsoft.com/office/drawing/2014/main" id="{5596F882-6095-4C17-8D12-F44D84DF0996}"/>
                </a:ext>
              </a:extLst>
            </p:cNvPr>
            <p:cNvSpPr>
              <a:spLocks noChangeArrowheads="1"/>
            </p:cNvSpPr>
            <p:nvPr/>
          </p:nvSpPr>
          <p:spPr bwMode="auto">
            <a:xfrm>
              <a:off x="6627" y="3824"/>
              <a:ext cx="0"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
          <p:nvSpPr>
            <p:cNvPr id="17" name="Rectangle 412">
              <a:extLst>
                <a:ext uri="{FF2B5EF4-FFF2-40B4-BE49-F238E27FC236}">
                  <a16:creationId xmlns:a16="http://schemas.microsoft.com/office/drawing/2014/main" id="{699A3702-D341-4C64-9DFB-A8A50F4263B0}"/>
                </a:ext>
              </a:extLst>
            </p:cNvPr>
            <p:cNvSpPr>
              <a:spLocks noChangeArrowheads="1"/>
            </p:cNvSpPr>
            <p:nvPr/>
          </p:nvSpPr>
          <p:spPr bwMode="auto">
            <a:xfrm>
              <a:off x="6178" y="3839"/>
              <a:ext cx="1161"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ソーシャルスイーツカンパニー</a:t>
              </a:r>
              <a:r>
                <a:rPr kumimoji="0" lang="ja-JP" altLang="ja-JP"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 </a:t>
              </a:r>
              <a:endParaRPr kumimoji="0" lang="ja-JP" altLang="ja-JP" sz="24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
          <p:nvSpPr>
            <p:cNvPr id="18" name="Rectangle 413">
              <a:extLst>
                <a:ext uri="{FF2B5EF4-FFF2-40B4-BE49-F238E27FC236}">
                  <a16:creationId xmlns:a16="http://schemas.microsoft.com/office/drawing/2014/main" id="{98E31249-5ABD-4F48-9CF6-8A82C8035E19}"/>
                </a:ext>
              </a:extLst>
            </p:cNvPr>
            <p:cNvSpPr>
              <a:spLocks noChangeArrowheads="1"/>
            </p:cNvSpPr>
            <p:nvPr/>
          </p:nvSpPr>
          <p:spPr bwMode="auto">
            <a:xfrm>
              <a:off x="7339" y="3848"/>
              <a:ext cx="0"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
          <p:nvSpPr>
            <p:cNvPr id="19" name="Rectangle 414">
              <a:extLst>
                <a:ext uri="{FF2B5EF4-FFF2-40B4-BE49-F238E27FC236}">
                  <a16:creationId xmlns:a16="http://schemas.microsoft.com/office/drawing/2014/main" id="{2A69D653-B373-4392-8AB2-F7438C32C91A}"/>
                </a:ext>
              </a:extLst>
            </p:cNvPr>
            <p:cNvSpPr>
              <a:spLocks noChangeArrowheads="1"/>
            </p:cNvSpPr>
            <p:nvPr/>
          </p:nvSpPr>
          <p:spPr bwMode="auto">
            <a:xfrm>
              <a:off x="7430" y="3848"/>
              <a:ext cx="2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 </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20" name="Rectangle 415">
              <a:extLst>
                <a:ext uri="{FF2B5EF4-FFF2-40B4-BE49-F238E27FC236}">
                  <a16:creationId xmlns:a16="http://schemas.microsoft.com/office/drawing/2014/main" id="{8C936796-4C6B-4563-8181-0A66873C7966}"/>
                </a:ext>
              </a:extLst>
            </p:cNvPr>
            <p:cNvSpPr>
              <a:spLocks noChangeArrowheads="1"/>
            </p:cNvSpPr>
            <p:nvPr/>
          </p:nvSpPr>
          <p:spPr bwMode="auto">
            <a:xfrm>
              <a:off x="3251" y="3725"/>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21" name="Rectangle 416">
              <a:extLst>
                <a:ext uri="{FF2B5EF4-FFF2-40B4-BE49-F238E27FC236}">
                  <a16:creationId xmlns:a16="http://schemas.microsoft.com/office/drawing/2014/main" id="{0FA2AF5D-F625-45C9-AC61-D1E15509713A}"/>
                </a:ext>
              </a:extLst>
            </p:cNvPr>
            <p:cNvSpPr>
              <a:spLocks noChangeArrowheads="1"/>
            </p:cNvSpPr>
            <p:nvPr/>
          </p:nvSpPr>
          <p:spPr bwMode="auto">
            <a:xfrm>
              <a:off x="3255" y="3725"/>
              <a:ext cx="538"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22" name="Rectangle 417">
              <a:extLst>
                <a:ext uri="{FF2B5EF4-FFF2-40B4-BE49-F238E27FC236}">
                  <a16:creationId xmlns:a16="http://schemas.microsoft.com/office/drawing/2014/main" id="{A9DA6BAD-1F1E-4973-B6FC-923DFA81E48F}"/>
                </a:ext>
              </a:extLst>
            </p:cNvPr>
            <p:cNvSpPr>
              <a:spLocks noChangeArrowheads="1"/>
            </p:cNvSpPr>
            <p:nvPr/>
          </p:nvSpPr>
          <p:spPr bwMode="auto">
            <a:xfrm>
              <a:off x="3793" y="3725"/>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23" name="Rectangle 418">
              <a:extLst>
                <a:ext uri="{FF2B5EF4-FFF2-40B4-BE49-F238E27FC236}">
                  <a16:creationId xmlns:a16="http://schemas.microsoft.com/office/drawing/2014/main" id="{B578259D-54DA-424B-90EF-0C1C19841D4F}"/>
                </a:ext>
              </a:extLst>
            </p:cNvPr>
            <p:cNvSpPr>
              <a:spLocks noChangeArrowheads="1"/>
            </p:cNvSpPr>
            <p:nvPr/>
          </p:nvSpPr>
          <p:spPr bwMode="auto">
            <a:xfrm>
              <a:off x="3797" y="3725"/>
              <a:ext cx="131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24" name="Rectangle 419">
              <a:extLst>
                <a:ext uri="{FF2B5EF4-FFF2-40B4-BE49-F238E27FC236}">
                  <a16:creationId xmlns:a16="http://schemas.microsoft.com/office/drawing/2014/main" id="{13774DCE-1E55-4450-AFAD-C891A7E0EB6B}"/>
                </a:ext>
              </a:extLst>
            </p:cNvPr>
            <p:cNvSpPr>
              <a:spLocks noChangeArrowheads="1"/>
            </p:cNvSpPr>
            <p:nvPr/>
          </p:nvSpPr>
          <p:spPr bwMode="auto">
            <a:xfrm>
              <a:off x="5107" y="3725"/>
              <a:ext cx="5"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25" name="Rectangle 420">
              <a:extLst>
                <a:ext uri="{FF2B5EF4-FFF2-40B4-BE49-F238E27FC236}">
                  <a16:creationId xmlns:a16="http://schemas.microsoft.com/office/drawing/2014/main" id="{887B2EF3-2C6E-4311-8751-987E8ABA2026}"/>
                </a:ext>
              </a:extLst>
            </p:cNvPr>
            <p:cNvSpPr>
              <a:spLocks noChangeArrowheads="1"/>
            </p:cNvSpPr>
            <p:nvPr/>
          </p:nvSpPr>
          <p:spPr bwMode="auto">
            <a:xfrm>
              <a:off x="5112" y="3725"/>
              <a:ext cx="3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26" name="Rectangle 421">
              <a:extLst>
                <a:ext uri="{FF2B5EF4-FFF2-40B4-BE49-F238E27FC236}">
                  <a16:creationId xmlns:a16="http://schemas.microsoft.com/office/drawing/2014/main" id="{227CA290-03B2-4FC3-ABB7-BBC9C1AA189A}"/>
                </a:ext>
              </a:extLst>
            </p:cNvPr>
            <p:cNvSpPr>
              <a:spLocks noChangeArrowheads="1"/>
            </p:cNvSpPr>
            <p:nvPr/>
          </p:nvSpPr>
          <p:spPr bwMode="auto">
            <a:xfrm>
              <a:off x="5431" y="3725"/>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27" name="Rectangle 422">
              <a:extLst>
                <a:ext uri="{FF2B5EF4-FFF2-40B4-BE49-F238E27FC236}">
                  <a16:creationId xmlns:a16="http://schemas.microsoft.com/office/drawing/2014/main" id="{60586FED-81C6-4B96-86DD-96F7BFFB235B}"/>
                </a:ext>
              </a:extLst>
            </p:cNvPr>
            <p:cNvSpPr>
              <a:spLocks noChangeArrowheads="1"/>
            </p:cNvSpPr>
            <p:nvPr/>
          </p:nvSpPr>
          <p:spPr bwMode="auto">
            <a:xfrm>
              <a:off x="5435" y="3725"/>
              <a:ext cx="60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28" name="Rectangle 423">
              <a:extLst>
                <a:ext uri="{FF2B5EF4-FFF2-40B4-BE49-F238E27FC236}">
                  <a16:creationId xmlns:a16="http://schemas.microsoft.com/office/drawing/2014/main" id="{2A2E6BFC-E679-4C65-95B4-27B157B6E798}"/>
                </a:ext>
              </a:extLst>
            </p:cNvPr>
            <p:cNvSpPr>
              <a:spLocks noChangeArrowheads="1"/>
            </p:cNvSpPr>
            <p:nvPr/>
          </p:nvSpPr>
          <p:spPr bwMode="auto">
            <a:xfrm>
              <a:off x="6042" y="3725"/>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29" name="Rectangle 424">
              <a:extLst>
                <a:ext uri="{FF2B5EF4-FFF2-40B4-BE49-F238E27FC236}">
                  <a16:creationId xmlns:a16="http://schemas.microsoft.com/office/drawing/2014/main" id="{9240B5FD-4595-426C-A6EC-2AC2ABD1DCE9}"/>
                </a:ext>
              </a:extLst>
            </p:cNvPr>
            <p:cNvSpPr>
              <a:spLocks noChangeArrowheads="1"/>
            </p:cNvSpPr>
            <p:nvPr/>
          </p:nvSpPr>
          <p:spPr bwMode="auto">
            <a:xfrm>
              <a:off x="6046" y="3725"/>
              <a:ext cx="1241"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30" name="Rectangle 425">
              <a:extLst>
                <a:ext uri="{FF2B5EF4-FFF2-40B4-BE49-F238E27FC236}">
                  <a16:creationId xmlns:a16="http://schemas.microsoft.com/office/drawing/2014/main" id="{63FE8BA1-46D9-4D4A-A9D2-67C27E8C8AD3}"/>
                </a:ext>
              </a:extLst>
            </p:cNvPr>
            <p:cNvSpPr>
              <a:spLocks noChangeArrowheads="1"/>
            </p:cNvSpPr>
            <p:nvPr/>
          </p:nvSpPr>
          <p:spPr bwMode="auto">
            <a:xfrm>
              <a:off x="7287" y="3725"/>
              <a:ext cx="5"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31" name="Rectangle 426">
              <a:extLst>
                <a:ext uri="{FF2B5EF4-FFF2-40B4-BE49-F238E27FC236}">
                  <a16:creationId xmlns:a16="http://schemas.microsoft.com/office/drawing/2014/main" id="{303D1AD9-552A-4F9E-BD42-187047E81B35}"/>
                </a:ext>
              </a:extLst>
            </p:cNvPr>
            <p:cNvSpPr>
              <a:spLocks noChangeArrowheads="1"/>
            </p:cNvSpPr>
            <p:nvPr/>
          </p:nvSpPr>
          <p:spPr bwMode="auto">
            <a:xfrm>
              <a:off x="7292" y="3725"/>
              <a:ext cx="205"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024" name="Rectangle 427">
              <a:extLst>
                <a:ext uri="{FF2B5EF4-FFF2-40B4-BE49-F238E27FC236}">
                  <a16:creationId xmlns:a16="http://schemas.microsoft.com/office/drawing/2014/main" id="{E6126336-666B-4852-B3FB-CA8915D9781F}"/>
                </a:ext>
              </a:extLst>
            </p:cNvPr>
            <p:cNvSpPr>
              <a:spLocks noChangeArrowheads="1"/>
            </p:cNvSpPr>
            <p:nvPr/>
          </p:nvSpPr>
          <p:spPr bwMode="auto">
            <a:xfrm>
              <a:off x="7497" y="3725"/>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025" name="Rectangle 428">
              <a:extLst>
                <a:ext uri="{FF2B5EF4-FFF2-40B4-BE49-F238E27FC236}">
                  <a16:creationId xmlns:a16="http://schemas.microsoft.com/office/drawing/2014/main" id="{8DF107C1-E7C7-466E-99CC-3DE492AB0D3A}"/>
                </a:ext>
              </a:extLst>
            </p:cNvPr>
            <p:cNvSpPr>
              <a:spLocks noChangeArrowheads="1"/>
            </p:cNvSpPr>
            <p:nvPr/>
          </p:nvSpPr>
          <p:spPr bwMode="auto">
            <a:xfrm>
              <a:off x="3251" y="3729"/>
              <a:ext cx="4" cy="3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027" name="Rectangle 429">
              <a:extLst>
                <a:ext uri="{FF2B5EF4-FFF2-40B4-BE49-F238E27FC236}">
                  <a16:creationId xmlns:a16="http://schemas.microsoft.com/office/drawing/2014/main" id="{CD4634FD-3713-44A2-9B87-33CF2AAB062C}"/>
                </a:ext>
              </a:extLst>
            </p:cNvPr>
            <p:cNvSpPr>
              <a:spLocks noChangeArrowheads="1"/>
            </p:cNvSpPr>
            <p:nvPr/>
          </p:nvSpPr>
          <p:spPr bwMode="auto">
            <a:xfrm>
              <a:off x="3251" y="4079"/>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028" name="Rectangle 430">
              <a:extLst>
                <a:ext uri="{FF2B5EF4-FFF2-40B4-BE49-F238E27FC236}">
                  <a16:creationId xmlns:a16="http://schemas.microsoft.com/office/drawing/2014/main" id="{C044F0C3-F27D-4F5D-B101-69D62ECEFFF1}"/>
                </a:ext>
              </a:extLst>
            </p:cNvPr>
            <p:cNvSpPr>
              <a:spLocks noChangeArrowheads="1"/>
            </p:cNvSpPr>
            <p:nvPr/>
          </p:nvSpPr>
          <p:spPr bwMode="auto">
            <a:xfrm>
              <a:off x="3251" y="4079"/>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029" name="Rectangle 431">
              <a:extLst>
                <a:ext uri="{FF2B5EF4-FFF2-40B4-BE49-F238E27FC236}">
                  <a16:creationId xmlns:a16="http://schemas.microsoft.com/office/drawing/2014/main" id="{9A5D499A-394E-4E7D-B0A1-B30AEA3AF1F6}"/>
                </a:ext>
              </a:extLst>
            </p:cNvPr>
            <p:cNvSpPr>
              <a:spLocks noChangeArrowheads="1"/>
            </p:cNvSpPr>
            <p:nvPr/>
          </p:nvSpPr>
          <p:spPr bwMode="auto">
            <a:xfrm>
              <a:off x="3255" y="4079"/>
              <a:ext cx="538"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030" name="Rectangle 432">
              <a:extLst>
                <a:ext uri="{FF2B5EF4-FFF2-40B4-BE49-F238E27FC236}">
                  <a16:creationId xmlns:a16="http://schemas.microsoft.com/office/drawing/2014/main" id="{E0553308-15A6-4C84-8875-5574661E327F}"/>
                </a:ext>
              </a:extLst>
            </p:cNvPr>
            <p:cNvSpPr>
              <a:spLocks noChangeArrowheads="1"/>
            </p:cNvSpPr>
            <p:nvPr/>
          </p:nvSpPr>
          <p:spPr bwMode="auto">
            <a:xfrm>
              <a:off x="3793" y="3729"/>
              <a:ext cx="4" cy="3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031" name="Rectangle 433">
              <a:extLst>
                <a:ext uri="{FF2B5EF4-FFF2-40B4-BE49-F238E27FC236}">
                  <a16:creationId xmlns:a16="http://schemas.microsoft.com/office/drawing/2014/main" id="{72FCC1C8-0FD1-4DBA-80F1-B17927FC6F86}"/>
                </a:ext>
              </a:extLst>
            </p:cNvPr>
            <p:cNvSpPr>
              <a:spLocks noChangeArrowheads="1"/>
            </p:cNvSpPr>
            <p:nvPr/>
          </p:nvSpPr>
          <p:spPr bwMode="auto">
            <a:xfrm>
              <a:off x="3793" y="4079"/>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032" name="Rectangle 434">
              <a:extLst>
                <a:ext uri="{FF2B5EF4-FFF2-40B4-BE49-F238E27FC236}">
                  <a16:creationId xmlns:a16="http://schemas.microsoft.com/office/drawing/2014/main" id="{00837F38-F3C6-4883-9B8C-EA1D3ABD7D61}"/>
                </a:ext>
              </a:extLst>
            </p:cNvPr>
            <p:cNvSpPr>
              <a:spLocks noChangeArrowheads="1"/>
            </p:cNvSpPr>
            <p:nvPr/>
          </p:nvSpPr>
          <p:spPr bwMode="auto">
            <a:xfrm>
              <a:off x="3797" y="4079"/>
              <a:ext cx="131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033" name="Rectangle 435">
              <a:extLst>
                <a:ext uri="{FF2B5EF4-FFF2-40B4-BE49-F238E27FC236}">
                  <a16:creationId xmlns:a16="http://schemas.microsoft.com/office/drawing/2014/main" id="{808DFB4C-E769-45F5-BB0D-EA4BF522535E}"/>
                </a:ext>
              </a:extLst>
            </p:cNvPr>
            <p:cNvSpPr>
              <a:spLocks noChangeArrowheads="1"/>
            </p:cNvSpPr>
            <p:nvPr/>
          </p:nvSpPr>
          <p:spPr bwMode="auto">
            <a:xfrm>
              <a:off x="5107" y="3729"/>
              <a:ext cx="5" cy="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034" name="Rectangle 436">
              <a:extLst>
                <a:ext uri="{FF2B5EF4-FFF2-40B4-BE49-F238E27FC236}">
                  <a16:creationId xmlns:a16="http://schemas.microsoft.com/office/drawing/2014/main" id="{47DB189A-7E14-48ED-A723-0FDAE13E7F39}"/>
                </a:ext>
              </a:extLst>
            </p:cNvPr>
            <p:cNvSpPr>
              <a:spLocks noChangeArrowheads="1"/>
            </p:cNvSpPr>
            <p:nvPr/>
          </p:nvSpPr>
          <p:spPr bwMode="auto">
            <a:xfrm>
              <a:off x="5107" y="4079"/>
              <a:ext cx="5"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035" name="Rectangle 437">
              <a:extLst>
                <a:ext uri="{FF2B5EF4-FFF2-40B4-BE49-F238E27FC236}">
                  <a16:creationId xmlns:a16="http://schemas.microsoft.com/office/drawing/2014/main" id="{E6ACB45A-F7A5-4A6E-88F7-28301A05F0C5}"/>
                </a:ext>
              </a:extLst>
            </p:cNvPr>
            <p:cNvSpPr>
              <a:spLocks noChangeArrowheads="1"/>
            </p:cNvSpPr>
            <p:nvPr/>
          </p:nvSpPr>
          <p:spPr bwMode="auto">
            <a:xfrm>
              <a:off x="5112" y="4079"/>
              <a:ext cx="3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036" name="Rectangle 438">
              <a:extLst>
                <a:ext uri="{FF2B5EF4-FFF2-40B4-BE49-F238E27FC236}">
                  <a16:creationId xmlns:a16="http://schemas.microsoft.com/office/drawing/2014/main" id="{22D26520-1444-4BDC-95DE-D28D074660E3}"/>
                </a:ext>
              </a:extLst>
            </p:cNvPr>
            <p:cNvSpPr>
              <a:spLocks noChangeArrowheads="1"/>
            </p:cNvSpPr>
            <p:nvPr/>
          </p:nvSpPr>
          <p:spPr bwMode="auto">
            <a:xfrm>
              <a:off x="5431" y="3729"/>
              <a:ext cx="4" cy="3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037" name="Rectangle 439">
              <a:extLst>
                <a:ext uri="{FF2B5EF4-FFF2-40B4-BE49-F238E27FC236}">
                  <a16:creationId xmlns:a16="http://schemas.microsoft.com/office/drawing/2014/main" id="{2C242D64-7594-4922-AAA5-B61B2165E303}"/>
                </a:ext>
              </a:extLst>
            </p:cNvPr>
            <p:cNvSpPr>
              <a:spLocks noChangeArrowheads="1"/>
            </p:cNvSpPr>
            <p:nvPr/>
          </p:nvSpPr>
          <p:spPr bwMode="auto">
            <a:xfrm>
              <a:off x="5431" y="4079"/>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038" name="Rectangle 440">
              <a:extLst>
                <a:ext uri="{FF2B5EF4-FFF2-40B4-BE49-F238E27FC236}">
                  <a16:creationId xmlns:a16="http://schemas.microsoft.com/office/drawing/2014/main" id="{7AF059EB-D328-4D09-9AA0-8FCE00B88411}"/>
                </a:ext>
              </a:extLst>
            </p:cNvPr>
            <p:cNvSpPr>
              <a:spLocks noChangeArrowheads="1"/>
            </p:cNvSpPr>
            <p:nvPr/>
          </p:nvSpPr>
          <p:spPr bwMode="auto">
            <a:xfrm>
              <a:off x="5435" y="4079"/>
              <a:ext cx="60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039" name="Rectangle 441">
              <a:extLst>
                <a:ext uri="{FF2B5EF4-FFF2-40B4-BE49-F238E27FC236}">
                  <a16:creationId xmlns:a16="http://schemas.microsoft.com/office/drawing/2014/main" id="{4E29F487-8520-4E65-A2ED-D1EA8B89BFEB}"/>
                </a:ext>
              </a:extLst>
            </p:cNvPr>
            <p:cNvSpPr>
              <a:spLocks noChangeArrowheads="1"/>
            </p:cNvSpPr>
            <p:nvPr/>
          </p:nvSpPr>
          <p:spPr bwMode="auto">
            <a:xfrm>
              <a:off x="6042" y="3729"/>
              <a:ext cx="4" cy="3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040" name="Rectangle 442">
              <a:extLst>
                <a:ext uri="{FF2B5EF4-FFF2-40B4-BE49-F238E27FC236}">
                  <a16:creationId xmlns:a16="http://schemas.microsoft.com/office/drawing/2014/main" id="{4E8501F3-804D-45EE-85B1-514A8991B11D}"/>
                </a:ext>
              </a:extLst>
            </p:cNvPr>
            <p:cNvSpPr>
              <a:spLocks noChangeArrowheads="1"/>
            </p:cNvSpPr>
            <p:nvPr/>
          </p:nvSpPr>
          <p:spPr bwMode="auto">
            <a:xfrm>
              <a:off x="6042" y="4079"/>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041" name="Rectangle 443">
              <a:extLst>
                <a:ext uri="{FF2B5EF4-FFF2-40B4-BE49-F238E27FC236}">
                  <a16:creationId xmlns:a16="http://schemas.microsoft.com/office/drawing/2014/main" id="{8FD35BE2-6D4F-4D2F-8D74-1CC4F71007C2}"/>
                </a:ext>
              </a:extLst>
            </p:cNvPr>
            <p:cNvSpPr>
              <a:spLocks noChangeArrowheads="1"/>
            </p:cNvSpPr>
            <p:nvPr/>
          </p:nvSpPr>
          <p:spPr bwMode="auto">
            <a:xfrm>
              <a:off x="6046" y="4079"/>
              <a:ext cx="1241"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042" name="Rectangle 444">
              <a:extLst>
                <a:ext uri="{FF2B5EF4-FFF2-40B4-BE49-F238E27FC236}">
                  <a16:creationId xmlns:a16="http://schemas.microsoft.com/office/drawing/2014/main" id="{3BF0D83A-1506-45D6-BEA6-D68E98F1F988}"/>
                </a:ext>
              </a:extLst>
            </p:cNvPr>
            <p:cNvSpPr>
              <a:spLocks noChangeArrowheads="1"/>
            </p:cNvSpPr>
            <p:nvPr/>
          </p:nvSpPr>
          <p:spPr bwMode="auto">
            <a:xfrm>
              <a:off x="7287" y="3729"/>
              <a:ext cx="5" cy="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043" name="Rectangle 445">
              <a:extLst>
                <a:ext uri="{FF2B5EF4-FFF2-40B4-BE49-F238E27FC236}">
                  <a16:creationId xmlns:a16="http://schemas.microsoft.com/office/drawing/2014/main" id="{871E57D1-8B59-4CBF-89FC-6093DB0AC7F2}"/>
                </a:ext>
              </a:extLst>
            </p:cNvPr>
            <p:cNvSpPr>
              <a:spLocks noChangeArrowheads="1"/>
            </p:cNvSpPr>
            <p:nvPr/>
          </p:nvSpPr>
          <p:spPr bwMode="auto">
            <a:xfrm>
              <a:off x="7287" y="4079"/>
              <a:ext cx="5"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044" name="Rectangle 446">
              <a:extLst>
                <a:ext uri="{FF2B5EF4-FFF2-40B4-BE49-F238E27FC236}">
                  <a16:creationId xmlns:a16="http://schemas.microsoft.com/office/drawing/2014/main" id="{64E0D38F-3FF0-4BC7-BD59-5A0C68B7C3F3}"/>
                </a:ext>
              </a:extLst>
            </p:cNvPr>
            <p:cNvSpPr>
              <a:spLocks noChangeArrowheads="1"/>
            </p:cNvSpPr>
            <p:nvPr/>
          </p:nvSpPr>
          <p:spPr bwMode="auto">
            <a:xfrm>
              <a:off x="7292" y="4079"/>
              <a:ext cx="205"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045" name="Rectangle 447">
              <a:extLst>
                <a:ext uri="{FF2B5EF4-FFF2-40B4-BE49-F238E27FC236}">
                  <a16:creationId xmlns:a16="http://schemas.microsoft.com/office/drawing/2014/main" id="{02A31F88-C8C7-4A1C-932F-C55F21B073F8}"/>
                </a:ext>
              </a:extLst>
            </p:cNvPr>
            <p:cNvSpPr>
              <a:spLocks noChangeArrowheads="1"/>
            </p:cNvSpPr>
            <p:nvPr/>
          </p:nvSpPr>
          <p:spPr bwMode="auto">
            <a:xfrm>
              <a:off x="7497" y="3729"/>
              <a:ext cx="4" cy="3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046" name="Rectangle 448">
              <a:extLst>
                <a:ext uri="{FF2B5EF4-FFF2-40B4-BE49-F238E27FC236}">
                  <a16:creationId xmlns:a16="http://schemas.microsoft.com/office/drawing/2014/main" id="{1C7EBCD5-FBBF-48C9-B04E-1E0310023D90}"/>
                </a:ext>
              </a:extLst>
            </p:cNvPr>
            <p:cNvSpPr>
              <a:spLocks noChangeArrowheads="1"/>
            </p:cNvSpPr>
            <p:nvPr/>
          </p:nvSpPr>
          <p:spPr bwMode="auto">
            <a:xfrm>
              <a:off x="7497" y="4079"/>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047" name="Rectangle 449">
              <a:extLst>
                <a:ext uri="{FF2B5EF4-FFF2-40B4-BE49-F238E27FC236}">
                  <a16:creationId xmlns:a16="http://schemas.microsoft.com/office/drawing/2014/main" id="{3229EAFB-A8AA-4453-B197-5000DFE2C68F}"/>
                </a:ext>
              </a:extLst>
            </p:cNvPr>
            <p:cNvSpPr>
              <a:spLocks noChangeArrowheads="1"/>
            </p:cNvSpPr>
            <p:nvPr/>
          </p:nvSpPr>
          <p:spPr bwMode="auto">
            <a:xfrm>
              <a:off x="7497" y="4079"/>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1048" name="Rectangle 450">
              <a:extLst>
                <a:ext uri="{FF2B5EF4-FFF2-40B4-BE49-F238E27FC236}">
                  <a16:creationId xmlns:a16="http://schemas.microsoft.com/office/drawing/2014/main" id="{7325234E-0E30-46FD-A15B-443C3A2E6BA4}"/>
                </a:ext>
              </a:extLst>
            </p:cNvPr>
            <p:cNvSpPr>
              <a:spLocks noChangeArrowheads="1"/>
            </p:cNvSpPr>
            <p:nvPr/>
          </p:nvSpPr>
          <p:spPr bwMode="auto">
            <a:xfrm>
              <a:off x="3273" y="4107"/>
              <a:ext cx="31"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 </a:t>
              </a: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grpSp>
      <p:sp>
        <p:nvSpPr>
          <p:cNvPr id="457" name="Rectangle 338">
            <a:extLst>
              <a:ext uri="{FF2B5EF4-FFF2-40B4-BE49-F238E27FC236}">
                <a16:creationId xmlns:a16="http://schemas.microsoft.com/office/drawing/2014/main" id="{F3A88D73-F843-495D-B5BC-04A73895C12B}"/>
              </a:ext>
            </a:extLst>
          </p:cNvPr>
          <p:cNvSpPr>
            <a:spLocks noChangeArrowheads="1"/>
          </p:cNvSpPr>
          <p:nvPr/>
        </p:nvSpPr>
        <p:spPr bwMode="auto">
          <a:xfrm>
            <a:off x="4832464" y="5778480"/>
            <a:ext cx="923333" cy="575685"/>
          </a:xfrm>
          <a:prstGeom prst="rect">
            <a:avLst/>
          </a:prstGeom>
          <a:solidFill>
            <a:srgbClr val="99C9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sz="1400" dirty="0">
                <a:latin typeface="Meiryo UI" panose="020B0604030504040204" pitchFamily="50" charset="-128"/>
                <a:ea typeface="Meiryo UI" panose="020B0604030504040204" pitchFamily="50" charset="-128"/>
              </a:rPr>
              <a:t>コアコンピタンス</a:t>
            </a:r>
          </a:p>
        </p:txBody>
      </p:sp>
      <p:sp>
        <p:nvSpPr>
          <p:cNvPr id="458" name="Rectangle 338">
            <a:extLst>
              <a:ext uri="{FF2B5EF4-FFF2-40B4-BE49-F238E27FC236}">
                <a16:creationId xmlns:a16="http://schemas.microsoft.com/office/drawing/2014/main" id="{4DDB904B-E36D-4BA9-A306-D46D7DA9FD99}"/>
              </a:ext>
            </a:extLst>
          </p:cNvPr>
          <p:cNvSpPr>
            <a:spLocks noChangeArrowheads="1"/>
          </p:cNvSpPr>
          <p:nvPr/>
        </p:nvSpPr>
        <p:spPr bwMode="auto">
          <a:xfrm>
            <a:off x="8566090" y="5778146"/>
            <a:ext cx="1022876" cy="576351"/>
          </a:xfrm>
          <a:prstGeom prst="rect">
            <a:avLst/>
          </a:prstGeom>
          <a:solidFill>
            <a:srgbClr val="99C9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sz="1400" dirty="0">
                <a:latin typeface="Meiryo UI" panose="020B0604030504040204" pitchFamily="50" charset="-128"/>
                <a:ea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ビジョン　</a:t>
            </a:r>
          </a:p>
        </p:txBody>
      </p:sp>
    </p:spTree>
    <p:extLst>
      <p:ext uri="{BB962C8B-B14F-4D97-AF65-F5344CB8AC3E}">
        <p14:creationId xmlns:p14="http://schemas.microsoft.com/office/powerpoint/2010/main" val="5753971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CD7599F-02F5-77B7-FB3E-ADD2C624BE1E}"/>
              </a:ext>
            </a:extLst>
          </p:cNvPr>
          <p:cNvSpPr>
            <a:spLocks noGrp="1"/>
          </p:cNvSpPr>
          <p:nvPr>
            <p:ph type="title"/>
          </p:nvPr>
        </p:nvSpPr>
        <p:spPr>
          <a:xfrm>
            <a:off x="598714" y="348217"/>
            <a:ext cx="10515600" cy="1325563"/>
          </a:xfrm>
        </p:spPr>
        <p:txBody>
          <a:bodyPr>
            <a:normAutofit fontScale="90000"/>
          </a:bodyPr>
          <a:lstStyle/>
          <a:p>
            <a:r>
              <a:rPr kumimoji="1" lang="ja-JP" altLang="en-US" dirty="0">
                <a:latin typeface="Meiryo UI" panose="020B0604030504040204" pitchFamily="50" charset="-128"/>
                <a:ea typeface="Meiryo UI" panose="020B0604030504040204" pitchFamily="50" charset="-128"/>
              </a:rPr>
              <a:t>①おもてなしのキャッシュポイントは体験と大手活用</a:t>
            </a:r>
            <a:br>
              <a:rPr kumimoji="1" lang="en-US" altLang="ja-JP" dirty="0"/>
            </a:br>
            <a:endParaRPr kumimoji="1" lang="ja-JP" altLang="en-US" dirty="0"/>
          </a:p>
        </p:txBody>
      </p:sp>
      <p:pic>
        <p:nvPicPr>
          <p:cNvPr id="5" name="図 4">
            <a:extLst>
              <a:ext uri="{FF2B5EF4-FFF2-40B4-BE49-F238E27FC236}">
                <a16:creationId xmlns:a16="http://schemas.microsoft.com/office/drawing/2014/main" id="{C44C4A37-3B5C-6CD1-F48B-541078907500}"/>
              </a:ext>
            </a:extLst>
          </p:cNvPr>
          <p:cNvPicPr>
            <a:picLocks noChangeAspect="1"/>
          </p:cNvPicPr>
          <p:nvPr/>
        </p:nvPicPr>
        <p:blipFill>
          <a:blip r:embed="rId2"/>
          <a:stretch>
            <a:fillRect/>
          </a:stretch>
        </p:blipFill>
        <p:spPr>
          <a:xfrm>
            <a:off x="204141" y="1759188"/>
            <a:ext cx="3984902" cy="1408804"/>
          </a:xfrm>
          <a:prstGeom prst="rect">
            <a:avLst/>
          </a:prstGeom>
        </p:spPr>
      </p:pic>
      <p:pic>
        <p:nvPicPr>
          <p:cNvPr id="12" name="図 11">
            <a:extLst>
              <a:ext uri="{FF2B5EF4-FFF2-40B4-BE49-F238E27FC236}">
                <a16:creationId xmlns:a16="http://schemas.microsoft.com/office/drawing/2014/main" id="{C75405A7-EBC5-6B72-1E7C-7FAD39AFD63D}"/>
              </a:ext>
            </a:extLst>
          </p:cNvPr>
          <p:cNvPicPr>
            <a:picLocks noChangeAspect="1"/>
          </p:cNvPicPr>
          <p:nvPr/>
        </p:nvPicPr>
        <p:blipFill rotWithShape="1">
          <a:blip r:embed="rId3"/>
          <a:srcRect l="58610" t="11304"/>
          <a:stretch/>
        </p:blipFill>
        <p:spPr>
          <a:xfrm>
            <a:off x="615070" y="3253400"/>
            <a:ext cx="3804529" cy="3272740"/>
          </a:xfrm>
          <a:prstGeom prst="rect">
            <a:avLst/>
          </a:prstGeom>
        </p:spPr>
      </p:pic>
      <p:pic>
        <p:nvPicPr>
          <p:cNvPr id="6" name="図 5">
            <a:extLst>
              <a:ext uri="{FF2B5EF4-FFF2-40B4-BE49-F238E27FC236}">
                <a16:creationId xmlns:a16="http://schemas.microsoft.com/office/drawing/2014/main" id="{74F116CE-6D7B-F5FE-21ED-E05FC205B929}"/>
              </a:ext>
            </a:extLst>
          </p:cNvPr>
          <p:cNvPicPr>
            <a:picLocks noChangeAspect="1"/>
          </p:cNvPicPr>
          <p:nvPr/>
        </p:nvPicPr>
        <p:blipFill rotWithShape="1">
          <a:blip r:embed="rId3"/>
          <a:srcRect t="14309" r="42397" b="1203"/>
          <a:stretch/>
        </p:blipFill>
        <p:spPr>
          <a:xfrm>
            <a:off x="4740850" y="1275440"/>
            <a:ext cx="7315386" cy="4307120"/>
          </a:xfrm>
          <a:prstGeom prst="rect">
            <a:avLst/>
          </a:prstGeom>
        </p:spPr>
      </p:pic>
      <p:sp>
        <p:nvSpPr>
          <p:cNvPr id="8" name="テキスト ボックス 7">
            <a:extLst>
              <a:ext uri="{FF2B5EF4-FFF2-40B4-BE49-F238E27FC236}">
                <a16:creationId xmlns:a16="http://schemas.microsoft.com/office/drawing/2014/main" id="{96D0E324-C591-CB07-9C30-DA4A090FFB2C}"/>
              </a:ext>
            </a:extLst>
          </p:cNvPr>
          <p:cNvSpPr txBox="1"/>
          <p:nvPr/>
        </p:nvSpPr>
        <p:spPr>
          <a:xfrm>
            <a:off x="6205071" y="5941365"/>
            <a:ext cx="4386943" cy="584775"/>
          </a:xfrm>
          <a:prstGeom prst="rect">
            <a:avLst/>
          </a:prstGeom>
          <a:noFill/>
        </p:spPr>
        <p:txBody>
          <a:bodyPr wrap="square" rtlCol="0">
            <a:spAutoFit/>
          </a:bodyPr>
          <a:lstStyle/>
          <a:p>
            <a:r>
              <a:rPr kumimoji="1" lang="ja-JP" altLang="en-US" sz="3200" dirty="0">
                <a:latin typeface="Meiryo UI" panose="020B0604030504040204" pitchFamily="50" charset="-128"/>
                <a:ea typeface="Meiryo UI" panose="020B0604030504040204" pitchFamily="50" charset="-128"/>
              </a:rPr>
              <a:t>体験がこれからのサービス</a:t>
            </a:r>
          </a:p>
        </p:txBody>
      </p:sp>
      <p:cxnSp>
        <p:nvCxnSpPr>
          <p:cNvPr id="13" name="直線コネクタ 12">
            <a:extLst>
              <a:ext uri="{FF2B5EF4-FFF2-40B4-BE49-F238E27FC236}">
                <a16:creationId xmlns:a16="http://schemas.microsoft.com/office/drawing/2014/main" id="{9B6FBD0F-860E-DDF8-5708-92EB4732AB26}"/>
              </a:ext>
            </a:extLst>
          </p:cNvPr>
          <p:cNvCxnSpPr>
            <a:cxnSpLocks/>
          </p:cNvCxnSpPr>
          <p:nvPr/>
        </p:nvCxnSpPr>
        <p:spPr>
          <a:xfrm>
            <a:off x="4740850" y="5582560"/>
            <a:ext cx="1757921"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73D1CA8C-AC15-188F-0F1F-C742728917A1}"/>
              </a:ext>
            </a:extLst>
          </p:cNvPr>
          <p:cNvCxnSpPr>
            <a:cxnSpLocks/>
          </p:cNvCxnSpPr>
          <p:nvPr/>
        </p:nvCxnSpPr>
        <p:spPr>
          <a:xfrm>
            <a:off x="7190135" y="5582560"/>
            <a:ext cx="1757921"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12C9263F-AEA8-B3F2-21C1-AA5EEBF5C26E}"/>
              </a:ext>
            </a:extLst>
          </p:cNvPr>
          <p:cNvCxnSpPr>
            <a:cxnSpLocks/>
          </p:cNvCxnSpPr>
          <p:nvPr/>
        </p:nvCxnSpPr>
        <p:spPr>
          <a:xfrm>
            <a:off x="9683178" y="5353960"/>
            <a:ext cx="1757921"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00104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43F4FE5-C5D8-2AA9-62A0-8CA7CF3D6534}"/>
              </a:ext>
            </a:extLst>
          </p:cNvPr>
          <p:cNvSpPr>
            <a:spLocks noGrp="1"/>
          </p:cNvSpPr>
          <p:nvPr>
            <p:ph type="title"/>
          </p:nvPr>
        </p:nvSpPr>
        <p:spPr/>
        <p:txBody>
          <a:bodyPr/>
          <a:lstStyle/>
          <a:p>
            <a:r>
              <a:rPr kumimoji="1" lang="ja-JP" altLang="en-US" dirty="0"/>
              <a:t>知らぬ間に大手が生活の一部に浸透</a:t>
            </a:r>
          </a:p>
        </p:txBody>
      </p:sp>
      <p:pic>
        <p:nvPicPr>
          <p:cNvPr id="1026" name="Picture 2" descr="Amazon タブレット:Amazon.co.jp:Appstore for Android">
            <a:extLst>
              <a:ext uri="{FF2B5EF4-FFF2-40B4-BE49-F238E27FC236}">
                <a16:creationId xmlns:a16="http://schemas.microsoft.com/office/drawing/2014/main" id="{E1A1FFCD-0F20-2811-2EA8-F352E1CA3B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858169"/>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楽天グループ株式会社コーポレートサイト">
            <a:extLst>
              <a:ext uri="{FF2B5EF4-FFF2-40B4-BE49-F238E27FC236}">
                <a16:creationId xmlns:a16="http://schemas.microsoft.com/office/drawing/2014/main" id="{3ED6BBEB-540F-0D5D-9D9F-CB3BA3023E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867" y="4168775"/>
            <a:ext cx="2651925" cy="1392260"/>
          </a:xfrm>
          <a:prstGeom prst="rect">
            <a:avLst/>
          </a:prstGeom>
          <a:noFill/>
          <a:extLst>
            <a:ext uri="{909E8E84-426E-40DD-AFC4-6F175D3DCCD1}">
              <a14:hiddenFill xmlns:a14="http://schemas.microsoft.com/office/drawing/2010/main">
                <a:solidFill>
                  <a:srgbClr val="FFFFFF"/>
                </a:solidFill>
              </a14:hiddenFill>
            </a:ext>
          </a:extLst>
        </p:spPr>
      </p:pic>
      <p:pic>
        <p:nvPicPr>
          <p:cNvPr id="4" name="図 3">
            <a:extLst>
              <a:ext uri="{FF2B5EF4-FFF2-40B4-BE49-F238E27FC236}">
                <a16:creationId xmlns:a16="http://schemas.microsoft.com/office/drawing/2014/main" id="{E139622D-7647-70BE-1D12-815863B5E041}"/>
              </a:ext>
            </a:extLst>
          </p:cNvPr>
          <p:cNvPicPr>
            <a:picLocks noChangeAspect="1"/>
          </p:cNvPicPr>
          <p:nvPr/>
        </p:nvPicPr>
        <p:blipFill>
          <a:blip r:embed="rId4"/>
          <a:stretch>
            <a:fillRect/>
          </a:stretch>
        </p:blipFill>
        <p:spPr>
          <a:xfrm>
            <a:off x="8969433" y="5283100"/>
            <a:ext cx="2917196" cy="1063369"/>
          </a:xfrm>
          <a:prstGeom prst="rect">
            <a:avLst/>
          </a:prstGeom>
        </p:spPr>
      </p:pic>
      <p:pic>
        <p:nvPicPr>
          <p:cNvPr id="5" name="図 4">
            <a:extLst>
              <a:ext uri="{FF2B5EF4-FFF2-40B4-BE49-F238E27FC236}">
                <a16:creationId xmlns:a16="http://schemas.microsoft.com/office/drawing/2014/main" id="{B111B518-2B3B-CBAC-9BA6-59A55A4DAE1C}"/>
              </a:ext>
            </a:extLst>
          </p:cNvPr>
          <p:cNvPicPr>
            <a:picLocks noChangeAspect="1"/>
          </p:cNvPicPr>
          <p:nvPr/>
        </p:nvPicPr>
        <p:blipFill>
          <a:blip r:embed="rId5"/>
          <a:stretch>
            <a:fillRect/>
          </a:stretch>
        </p:blipFill>
        <p:spPr>
          <a:xfrm>
            <a:off x="8998310" y="2532156"/>
            <a:ext cx="2685625" cy="1189055"/>
          </a:xfrm>
          <a:prstGeom prst="rect">
            <a:avLst/>
          </a:prstGeom>
        </p:spPr>
      </p:pic>
      <p:pic>
        <p:nvPicPr>
          <p:cNvPr id="6" name="図 5">
            <a:extLst>
              <a:ext uri="{FF2B5EF4-FFF2-40B4-BE49-F238E27FC236}">
                <a16:creationId xmlns:a16="http://schemas.microsoft.com/office/drawing/2014/main" id="{6CDE9BBD-362F-6C55-4FC4-8A9B098BE4C5}"/>
              </a:ext>
            </a:extLst>
          </p:cNvPr>
          <p:cNvPicPr>
            <a:picLocks noChangeAspect="1"/>
          </p:cNvPicPr>
          <p:nvPr/>
        </p:nvPicPr>
        <p:blipFill>
          <a:blip r:embed="rId6"/>
          <a:stretch>
            <a:fillRect/>
          </a:stretch>
        </p:blipFill>
        <p:spPr>
          <a:xfrm>
            <a:off x="8969433" y="4046936"/>
            <a:ext cx="2789622" cy="865052"/>
          </a:xfrm>
          <a:prstGeom prst="rect">
            <a:avLst/>
          </a:prstGeom>
        </p:spPr>
      </p:pic>
      <p:pic>
        <p:nvPicPr>
          <p:cNvPr id="1030" name="Picture 6" descr="コーポレートアイデンティティ | 企業情報 | NTTドコモ">
            <a:extLst>
              <a:ext uri="{FF2B5EF4-FFF2-40B4-BE49-F238E27FC236}">
                <a16:creationId xmlns:a16="http://schemas.microsoft.com/office/drawing/2014/main" id="{938853E6-FD07-B589-AA73-059838A5CC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5217" y="1882580"/>
            <a:ext cx="2743460" cy="99294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ドコモでんき | NTTドコモ">
            <a:extLst>
              <a:ext uri="{FF2B5EF4-FFF2-40B4-BE49-F238E27FC236}">
                <a16:creationId xmlns:a16="http://schemas.microsoft.com/office/drawing/2014/main" id="{9D625599-CAE9-B737-FB47-96EAE02E79F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81257" y="2670240"/>
            <a:ext cx="3073594" cy="109247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ソフトバンクグループ株式会社">
            <a:extLst>
              <a:ext uri="{FF2B5EF4-FFF2-40B4-BE49-F238E27FC236}">
                <a16:creationId xmlns:a16="http://schemas.microsoft.com/office/drawing/2014/main" id="{D73DCF91-A4E7-7416-C42E-77A3BD9BD31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86266" y="3534202"/>
            <a:ext cx="2597488" cy="170748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ヤマダデンキ、大塚家具を合併 - Impress Watch">
            <a:extLst>
              <a:ext uri="{FF2B5EF4-FFF2-40B4-BE49-F238E27FC236}">
                <a16:creationId xmlns:a16="http://schemas.microsoft.com/office/drawing/2014/main" id="{3C2A3AF9-931E-F57C-0546-34E6E710FD2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88554" y="4929088"/>
            <a:ext cx="28575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Google">
            <a:extLst>
              <a:ext uri="{FF2B5EF4-FFF2-40B4-BE49-F238E27FC236}">
                <a16:creationId xmlns:a16="http://schemas.microsoft.com/office/drawing/2014/main" id="{5876C7A1-B731-5CF7-F12E-7D7867809DB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47614" y="5561035"/>
            <a:ext cx="2218037" cy="723273"/>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インスタ」の画像検索結果">
            <a:extLst>
              <a:ext uri="{FF2B5EF4-FFF2-40B4-BE49-F238E27FC236}">
                <a16:creationId xmlns:a16="http://schemas.microsoft.com/office/drawing/2014/main" id="{4405413B-B384-DA19-E18A-892C8B17F882}"/>
              </a:ext>
            </a:extLst>
          </p:cNvPr>
          <p:cNvPicPr>
            <a:picLocks noGrp="1" noChangeAspect="1" noChangeArrowheads="1"/>
          </p:cNvPicPr>
          <p:nvPr>
            <p:ph idx="1"/>
          </p:nvPr>
        </p:nvPicPr>
        <p:blipFill>
          <a:blip r:embed="rId12">
            <a:extLst>
              <a:ext uri="{28A0092B-C50C-407E-A947-70E740481C1C}">
                <a14:useLocalDpi xmlns:a14="http://schemas.microsoft.com/office/drawing/2010/main" val="0"/>
              </a:ext>
            </a:extLst>
          </a:blip>
          <a:srcRect/>
          <a:stretch>
            <a:fillRect/>
          </a:stretch>
        </p:blipFill>
        <p:spPr bwMode="auto">
          <a:xfrm>
            <a:off x="6583381" y="2778125"/>
            <a:ext cx="1905000" cy="139065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kgo.googleusercontent.com/profile_vrt_raw_bytes...">
            <a:extLst>
              <a:ext uri="{FF2B5EF4-FFF2-40B4-BE49-F238E27FC236}">
                <a16:creationId xmlns:a16="http://schemas.microsoft.com/office/drawing/2014/main" id="{207BE171-59C9-126D-C542-EC0073944F3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666421" y="4982658"/>
            <a:ext cx="1738919" cy="600883"/>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487474E1-9983-770C-2C89-B08B2CC5F890}"/>
              </a:ext>
            </a:extLst>
          </p:cNvPr>
          <p:cNvSpPr txBox="1"/>
          <p:nvPr/>
        </p:nvSpPr>
        <p:spPr>
          <a:xfrm>
            <a:off x="6652830" y="1491816"/>
            <a:ext cx="1700783" cy="369332"/>
          </a:xfrm>
          <a:prstGeom prst="rect">
            <a:avLst/>
          </a:prstGeom>
          <a:noFill/>
        </p:spPr>
        <p:txBody>
          <a:bodyPr wrap="square" rtlCol="0">
            <a:spAutoFit/>
          </a:bodyPr>
          <a:lstStyle/>
          <a:p>
            <a:r>
              <a:rPr kumimoji="1" lang="ja-JP" altLang="en-US" dirty="0"/>
              <a:t>口コミの信頼</a:t>
            </a:r>
          </a:p>
        </p:txBody>
      </p:sp>
      <p:sp>
        <p:nvSpPr>
          <p:cNvPr id="8" name="テキスト ボックス 7">
            <a:extLst>
              <a:ext uri="{FF2B5EF4-FFF2-40B4-BE49-F238E27FC236}">
                <a16:creationId xmlns:a16="http://schemas.microsoft.com/office/drawing/2014/main" id="{81BA84B4-B121-D4EA-C7C5-91F6687F97B0}"/>
              </a:ext>
            </a:extLst>
          </p:cNvPr>
          <p:cNvSpPr txBox="1"/>
          <p:nvPr/>
        </p:nvSpPr>
        <p:spPr>
          <a:xfrm>
            <a:off x="9240718" y="1484219"/>
            <a:ext cx="2247052" cy="369332"/>
          </a:xfrm>
          <a:prstGeom prst="rect">
            <a:avLst/>
          </a:prstGeom>
          <a:noFill/>
        </p:spPr>
        <p:txBody>
          <a:bodyPr wrap="square" rtlCol="0">
            <a:spAutoFit/>
          </a:bodyPr>
          <a:lstStyle/>
          <a:p>
            <a:r>
              <a:rPr kumimoji="1" lang="ja-JP" altLang="en-US" dirty="0"/>
              <a:t>相互評価の時代へ</a:t>
            </a:r>
          </a:p>
        </p:txBody>
      </p:sp>
      <p:sp>
        <p:nvSpPr>
          <p:cNvPr id="9" name="テキスト ボックス 8">
            <a:extLst>
              <a:ext uri="{FF2B5EF4-FFF2-40B4-BE49-F238E27FC236}">
                <a16:creationId xmlns:a16="http://schemas.microsoft.com/office/drawing/2014/main" id="{6A140D14-A957-A77F-4BAF-8021377A641B}"/>
              </a:ext>
            </a:extLst>
          </p:cNvPr>
          <p:cNvSpPr txBox="1"/>
          <p:nvPr/>
        </p:nvSpPr>
        <p:spPr>
          <a:xfrm>
            <a:off x="1060101" y="1473911"/>
            <a:ext cx="2028306" cy="369332"/>
          </a:xfrm>
          <a:prstGeom prst="rect">
            <a:avLst/>
          </a:prstGeom>
          <a:noFill/>
        </p:spPr>
        <p:txBody>
          <a:bodyPr wrap="square" rtlCol="0">
            <a:spAutoFit/>
          </a:bodyPr>
          <a:lstStyle/>
          <a:p>
            <a:r>
              <a:rPr kumimoji="1" lang="ja-JP" altLang="en-US" dirty="0"/>
              <a:t>大手自体が信頼</a:t>
            </a:r>
          </a:p>
        </p:txBody>
      </p:sp>
      <p:sp>
        <p:nvSpPr>
          <p:cNvPr id="10" name="テキスト ボックス 9">
            <a:extLst>
              <a:ext uri="{FF2B5EF4-FFF2-40B4-BE49-F238E27FC236}">
                <a16:creationId xmlns:a16="http://schemas.microsoft.com/office/drawing/2014/main" id="{71C88EDF-8111-969C-61CA-D061FA47BCF1}"/>
              </a:ext>
            </a:extLst>
          </p:cNvPr>
          <p:cNvSpPr txBox="1"/>
          <p:nvPr/>
        </p:nvSpPr>
        <p:spPr>
          <a:xfrm>
            <a:off x="3416938" y="1473911"/>
            <a:ext cx="2915918" cy="369332"/>
          </a:xfrm>
          <a:prstGeom prst="rect">
            <a:avLst/>
          </a:prstGeom>
          <a:noFill/>
        </p:spPr>
        <p:txBody>
          <a:bodyPr wrap="square" rtlCol="0">
            <a:spAutoFit/>
          </a:bodyPr>
          <a:lstStyle/>
          <a:p>
            <a:r>
              <a:rPr kumimoji="1" lang="en-US" altLang="ja-JP" dirty="0"/>
              <a:t>M&amp;A</a:t>
            </a:r>
            <a:r>
              <a:rPr kumimoji="1" lang="ja-JP" altLang="en-US" dirty="0"/>
              <a:t>による派生する商品</a:t>
            </a:r>
          </a:p>
        </p:txBody>
      </p:sp>
      <p:sp>
        <p:nvSpPr>
          <p:cNvPr id="11" name="正方形/長方形 10">
            <a:extLst>
              <a:ext uri="{FF2B5EF4-FFF2-40B4-BE49-F238E27FC236}">
                <a16:creationId xmlns:a16="http://schemas.microsoft.com/office/drawing/2014/main" id="{1802DC76-DB41-7739-A8F2-F2BD17590B5C}"/>
              </a:ext>
            </a:extLst>
          </p:cNvPr>
          <p:cNvSpPr/>
          <p:nvPr/>
        </p:nvSpPr>
        <p:spPr>
          <a:xfrm>
            <a:off x="675870" y="1924584"/>
            <a:ext cx="2561527" cy="481535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BB05BC46-CEA1-7FC4-29BF-720DAFD1A2B4}"/>
              </a:ext>
            </a:extLst>
          </p:cNvPr>
          <p:cNvSpPr/>
          <p:nvPr/>
        </p:nvSpPr>
        <p:spPr>
          <a:xfrm>
            <a:off x="3359419" y="1924584"/>
            <a:ext cx="2715771" cy="481535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8088FF06-BA3B-89B9-9AEF-B1226D18F646}"/>
              </a:ext>
            </a:extLst>
          </p:cNvPr>
          <p:cNvSpPr/>
          <p:nvPr/>
        </p:nvSpPr>
        <p:spPr>
          <a:xfrm>
            <a:off x="6403720" y="1937728"/>
            <a:ext cx="2221643" cy="480220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1926E560-E722-47FB-1E31-6E194B01FF4C}"/>
              </a:ext>
            </a:extLst>
          </p:cNvPr>
          <p:cNvSpPr/>
          <p:nvPr/>
        </p:nvSpPr>
        <p:spPr>
          <a:xfrm>
            <a:off x="8887440" y="1963376"/>
            <a:ext cx="2907364" cy="477656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3034773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0D72D26E-8F84-D24B-C867-40BF21A5E5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3729419" cy="2797064"/>
          </a:xfrm>
          <a:prstGeom prst="rect">
            <a:avLst/>
          </a:prstGeom>
        </p:spPr>
      </p:pic>
      <p:pic>
        <p:nvPicPr>
          <p:cNvPr id="11" name="図 10">
            <a:extLst>
              <a:ext uri="{FF2B5EF4-FFF2-40B4-BE49-F238E27FC236}">
                <a16:creationId xmlns:a16="http://schemas.microsoft.com/office/drawing/2014/main" id="{A6F084AF-0093-2614-25D9-83DC429B22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3843" y="0"/>
            <a:ext cx="5075131" cy="5075131"/>
          </a:xfrm>
          <a:prstGeom prst="rect">
            <a:avLst/>
          </a:prstGeom>
        </p:spPr>
      </p:pic>
      <p:pic>
        <p:nvPicPr>
          <p:cNvPr id="13" name="図 12">
            <a:extLst>
              <a:ext uri="{FF2B5EF4-FFF2-40B4-BE49-F238E27FC236}">
                <a16:creationId xmlns:a16="http://schemas.microsoft.com/office/drawing/2014/main" id="{494655EE-74A5-874B-6C6E-72D463DDF1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9667" y="49258"/>
            <a:ext cx="3605420" cy="3605420"/>
          </a:xfrm>
          <a:prstGeom prst="rect">
            <a:avLst/>
          </a:prstGeom>
        </p:spPr>
      </p:pic>
      <p:pic>
        <p:nvPicPr>
          <p:cNvPr id="15" name="図 14">
            <a:extLst>
              <a:ext uri="{FF2B5EF4-FFF2-40B4-BE49-F238E27FC236}">
                <a16:creationId xmlns:a16="http://schemas.microsoft.com/office/drawing/2014/main" id="{CDD58768-9457-CA61-1C3D-0A806C102F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65306" y="3163424"/>
            <a:ext cx="3685374" cy="3685374"/>
          </a:xfrm>
          <a:prstGeom prst="rect">
            <a:avLst/>
          </a:prstGeom>
        </p:spPr>
      </p:pic>
      <p:pic>
        <p:nvPicPr>
          <p:cNvPr id="17" name="図 16">
            <a:extLst>
              <a:ext uri="{FF2B5EF4-FFF2-40B4-BE49-F238E27FC236}">
                <a16:creationId xmlns:a16="http://schemas.microsoft.com/office/drawing/2014/main" id="{43A83319-80BE-3AAF-C008-084813A5EB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50680" y="3664440"/>
            <a:ext cx="3154064" cy="3154064"/>
          </a:xfrm>
          <a:prstGeom prst="rect">
            <a:avLst/>
          </a:prstGeom>
        </p:spPr>
      </p:pic>
      <p:pic>
        <p:nvPicPr>
          <p:cNvPr id="9" name="図 8">
            <a:extLst>
              <a:ext uri="{FF2B5EF4-FFF2-40B4-BE49-F238E27FC236}">
                <a16:creationId xmlns:a16="http://schemas.microsoft.com/office/drawing/2014/main" id="{5B56058B-8BBD-6221-AF2F-DB02E51DEB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10381" y="39496"/>
            <a:ext cx="2705761" cy="3647719"/>
          </a:xfrm>
          <a:prstGeom prst="rect">
            <a:avLst/>
          </a:prstGeom>
        </p:spPr>
      </p:pic>
      <p:pic>
        <p:nvPicPr>
          <p:cNvPr id="5" name="コンテンツ プレースホルダー 4">
            <a:extLst>
              <a:ext uri="{FF2B5EF4-FFF2-40B4-BE49-F238E27FC236}">
                <a16:creationId xmlns:a16="http://schemas.microsoft.com/office/drawing/2014/main" id="{A08BD97E-883A-459E-1D24-A54D271C12CA}"/>
              </a:ext>
            </a:extLst>
          </p:cNvPr>
          <p:cNvPicPr>
            <a:picLocks noGrp="1" noChangeAspect="1"/>
          </p:cNvPicPr>
          <p:nvPr>
            <p:ph idx="1"/>
          </p:nvPr>
        </p:nvPicPr>
        <p:blipFill>
          <a:blip r:embed="rId8">
            <a:extLst>
              <a:ext uri="{28A0092B-C50C-407E-A947-70E740481C1C}">
                <a14:useLocalDpi xmlns:a14="http://schemas.microsoft.com/office/drawing/2010/main" val="0"/>
              </a:ext>
            </a:extLst>
          </a:blip>
          <a:stretch>
            <a:fillRect/>
          </a:stretch>
        </p:blipFill>
        <p:spPr>
          <a:xfrm>
            <a:off x="386" y="2797064"/>
            <a:ext cx="5414581" cy="4060936"/>
          </a:xfrm>
        </p:spPr>
      </p:pic>
    </p:spTree>
    <p:extLst>
      <p:ext uri="{BB962C8B-B14F-4D97-AF65-F5344CB8AC3E}">
        <p14:creationId xmlns:p14="http://schemas.microsoft.com/office/powerpoint/2010/main" val="9449208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FD003BC-AE82-9731-F4F3-EEEA3110D592}"/>
              </a:ext>
            </a:extLst>
          </p:cNvPr>
          <p:cNvSpPr>
            <a:spLocks noGrp="1"/>
          </p:cNvSpPr>
          <p:nvPr>
            <p:ph type="title"/>
          </p:nvPr>
        </p:nvSpPr>
        <p:spPr/>
        <p:txBody>
          <a:bodyPr/>
          <a:lstStyle/>
          <a:p>
            <a:r>
              <a:rPr lang="ja-JP" altLang="en-US" dirty="0"/>
              <a:t>マカロンづくり</a:t>
            </a:r>
            <a:r>
              <a:rPr kumimoji="1" lang="ja-JP" altLang="en-US" dirty="0"/>
              <a:t>体験（パリ）</a:t>
            </a:r>
            <a:r>
              <a:rPr kumimoji="1" lang="en-US" altLang="ja-JP" dirty="0"/>
              <a:t>120</a:t>
            </a:r>
            <a:r>
              <a:rPr kumimoji="1" lang="ja-JP" altLang="en-US" dirty="0"/>
              <a:t>分</a:t>
            </a:r>
          </a:p>
        </p:txBody>
      </p:sp>
      <p:sp>
        <p:nvSpPr>
          <p:cNvPr id="3" name="コンテンツ プレースホルダー 2">
            <a:extLst>
              <a:ext uri="{FF2B5EF4-FFF2-40B4-BE49-F238E27FC236}">
                <a16:creationId xmlns:a16="http://schemas.microsoft.com/office/drawing/2014/main" id="{712DE9F0-7B7C-E6C7-CA84-678398729273}"/>
              </a:ext>
            </a:extLst>
          </p:cNvPr>
          <p:cNvSpPr>
            <a:spLocks noGrp="1"/>
          </p:cNvSpPr>
          <p:nvPr>
            <p:ph idx="1"/>
          </p:nvPr>
        </p:nvSpPr>
        <p:spPr>
          <a:xfrm>
            <a:off x="555171" y="1825625"/>
            <a:ext cx="10515600" cy="4351338"/>
          </a:xfrm>
        </p:spPr>
        <p:txBody>
          <a:bodyPr/>
          <a:lstStyle/>
          <a:p>
            <a:pPr marL="0" indent="0">
              <a:buNone/>
            </a:pPr>
            <a:r>
              <a:rPr kumimoji="1" lang="ja-JP" altLang="en-US" dirty="0"/>
              <a:t>❶</a:t>
            </a:r>
            <a:r>
              <a:rPr kumimoji="1" lang="en-US" altLang="ja-JP" dirty="0"/>
              <a:t>WELCOME</a:t>
            </a:r>
            <a:r>
              <a:rPr kumimoji="1" lang="ja-JP" altLang="en-US" dirty="0"/>
              <a:t>　</a:t>
            </a:r>
            <a:r>
              <a:rPr kumimoji="1" lang="en-US" altLang="ja-JP" dirty="0"/>
              <a:t>SMILE</a:t>
            </a:r>
            <a:r>
              <a:rPr kumimoji="1" lang="ja-JP" altLang="en-US" dirty="0"/>
              <a:t>＆</a:t>
            </a:r>
            <a:r>
              <a:rPr kumimoji="1" lang="en-US" altLang="ja-JP" dirty="0"/>
              <a:t>DRINK</a:t>
            </a:r>
            <a:r>
              <a:rPr kumimoji="1" lang="ja-JP" altLang="en-US" dirty="0"/>
              <a:t>　</a:t>
            </a:r>
            <a:endParaRPr kumimoji="1" lang="en-US" altLang="ja-JP" dirty="0"/>
          </a:p>
          <a:p>
            <a:pPr marL="0" indent="0">
              <a:buNone/>
            </a:pPr>
            <a:r>
              <a:rPr lang="ja-JP" altLang="en-US" dirty="0"/>
              <a:t>❷写真を撮りたくなる空間（ピンク）</a:t>
            </a:r>
            <a:endParaRPr lang="en-US" altLang="ja-JP" dirty="0"/>
          </a:p>
          <a:p>
            <a:pPr marL="0" indent="0">
              <a:buNone/>
            </a:pPr>
            <a:r>
              <a:rPr kumimoji="1" lang="ja-JP" altLang="en-US" dirty="0"/>
              <a:t>❸工程を説明</a:t>
            </a:r>
            <a:endParaRPr kumimoji="1" lang="en-US" altLang="ja-JP" dirty="0"/>
          </a:p>
          <a:p>
            <a:pPr marL="0" indent="0">
              <a:buNone/>
            </a:pPr>
            <a:r>
              <a:rPr lang="ja-JP" altLang="en-US" dirty="0"/>
              <a:t>❹</a:t>
            </a:r>
            <a:r>
              <a:rPr lang="en-US" altLang="ja-JP" dirty="0"/>
              <a:t>TRY</a:t>
            </a:r>
            <a:r>
              <a:rPr lang="ja-JP" altLang="en-US" dirty="0"/>
              <a:t>　＆　</a:t>
            </a:r>
            <a:r>
              <a:rPr lang="en-US" altLang="ja-JP" dirty="0"/>
              <a:t>ERROR</a:t>
            </a:r>
            <a:r>
              <a:rPr lang="ja-JP" altLang="en-US" dirty="0"/>
              <a:t>　繰り返す</a:t>
            </a:r>
            <a:endParaRPr lang="en-US" altLang="ja-JP" dirty="0"/>
          </a:p>
          <a:p>
            <a:pPr marL="0" indent="0">
              <a:buNone/>
            </a:pPr>
            <a:r>
              <a:rPr lang="ja-JP" altLang="en-US" dirty="0"/>
              <a:t>❺完成</a:t>
            </a:r>
            <a:endParaRPr lang="en-US" altLang="ja-JP" dirty="0"/>
          </a:p>
          <a:p>
            <a:pPr marL="0" indent="0">
              <a:buNone/>
            </a:pPr>
            <a:r>
              <a:rPr lang="ja-JP" altLang="en-US" dirty="0"/>
              <a:t>❻試食</a:t>
            </a:r>
            <a:endParaRPr lang="en-US" altLang="ja-JP" dirty="0"/>
          </a:p>
          <a:p>
            <a:pPr marL="0" indent="0">
              <a:buNone/>
            </a:pPr>
            <a:r>
              <a:rPr lang="ja-JP" altLang="en-US" dirty="0"/>
              <a:t>❼持ち帰り</a:t>
            </a:r>
            <a:endParaRPr lang="en-US" altLang="ja-JP" dirty="0"/>
          </a:p>
          <a:p>
            <a:pPr marL="0" indent="0">
              <a:buNone/>
            </a:pPr>
            <a:endParaRPr kumimoji="1" lang="ja-JP" altLang="en-US" dirty="0"/>
          </a:p>
        </p:txBody>
      </p:sp>
      <p:pic>
        <p:nvPicPr>
          <p:cNvPr id="7" name="図 6">
            <a:extLst>
              <a:ext uri="{FF2B5EF4-FFF2-40B4-BE49-F238E27FC236}">
                <a16:creationId xmlns:a16="http://schemas.microsoft.com/office/drawing/2014/main" id="{003BB501-5762-21A8-29E4-4520A1A81BEB}"/>
              </a:ext>
            </a:extLst>
          </p:cNvPr>
          <p:cNvPicPr>
            <a:picLocks noChangeAspect="1"/>
          </p:cNvPicPr>
          <p:nvPr/>
        </p:nvPicPr>
        <p:blipFill>
          <a:blip r:embed="rId2"/>
          <a:stretch>
            <a:fillRect/>
          </a:stretch>
        </p:blipFill>
        <p:spPr>
          <a:xfrm>
            <a:off x="7023189" y="1458686"/>
            <a:ext cx="1423577" cy="2542608"/>
          </a:xfrm>
          <a:prstGeom prst="rect">
            <a:avLst/>
          </a:prstGeom>
        </p:spPr>
      </p:pic>
      <p:pic>
        <p:nvPicPr>
          <p:cNvPr id="9" name="図 8">
            <a:extLst>
              <a:ext uri="{FF2B5EF4-FFF2-40B4-BE49-F238E27FC236}">
                <a16:creationId xmlns:a16="http://schemas.microsoft.com/office/drawing/2014/main" id="{BDC95055-E06A-A38B-4645-9D8A27E547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7711" y="1458686"/>
            <a:ext cx="3390144" cy="2542608"/>
          </a:xfrm>
          <a:prstGeom prst="rect">
            <a:avLst/>
          </a:prstGeom>
        </p:spPr>
      </p:pic>
      <p:pic>
        <p:nvPicPr>
          <p:cNvPr id="11" name="図 10">
            <a:extLst>
              <a:ext uri="{FF2B5EF4-FFF2-40B4-BE49-F238E27FC236}">
                <a16:creationId xmlns:a16="http://schemas.microsoft.com/office/drawing/2014/main" id="{0098A348-3B1D-6EBA-871C-4871C3356B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4367741"/>
            <a:ext cx="2063145" cy="2063145"/>
          </a:xfrm>
          <a:prstGeom prst="rect">
            <a:avLst/>
          </a:prstGeom>
        </p:spPr>
      </p:pic>
      <p:pic>
        <p:nvPicPr>
          <p:cNvPr id="13" name="図 12">
            <a:extLst>
              <a:ext uri="{FF2B5EF4-FFF2-40B4-BE49-F238E27FC236}">
                <a16:creationId xmlns:a16="http://schemas.microsoft.com/office/drawing/2014/main" id="{EAA6F7C1-6FC3-C630-3F4F-8563A70CD2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28857" y="4367740"/>
            <a:ext cx="2063145" cy="2063145"/>
          </a:xfrm>
          <a:prstGeom prst="rect">
            <a:avLst/>
          </a:prstGeom>
        </p:spPr>
      </p:pic>
      <p:pic>
        <p:nvPicPr>
          <p:cNvPr id="15" name="図 14">
            <a:extLst>
              <a:ext uri="{FF2B5EF4-FFF2-40B4-BE49-F238E27FC236}">
                <a16:creationId xmlns:a16="http://schemas.microsoft.com/office/drawing/2014/main" id="{BFF1A452-3616-C9D3-48A5-CCFDC47A22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38800" y="4386867"/>
            <a:ext cx="2063145" cy="2063145"/>
          </a:xfrm>
          <a:prstGeom prst="rect">
            <a:avLst/>
          </a:prstGeom>
        </p:spPr>
      </p:pic>
      <p:sp>
        <p:nvSpPr>
          <p:cNvPr id="16" name="テキスト ボックス 15">
            <a:extLst>
              <a:ext uri="{FF2B5EF4-FFF2-40B4-BE49-F238E27FC236}">
                <a16:creationId xmlns:a16="http://schemas.microsoft.com/office/drawing/2014/main" id="{400E69BD-4CF1-82F3-71A1-D6537E4488D5}"/>
              </a:ext>
            </a:extLst>
          </p:cNvPr>
          <p:cNvSpPr txBox="1"/>
          <p:nvPr/>
        </p:nvSpPr>
        <p:spPr>
          <a:xfrm>
            <a:off x="315686" y="6019512"/>
            <a:ext cx="2716688" cy="584775"/>
          </a:xfrm>
          <a:prstGeom prst="rect">
            <a:avLst/>
          </a:prstGeom>
          <a:noFill/>
        </p:spPr>
        <p:txBody>
          <a:bodyPr wrap="square" rtlCol="0">
            <a:spAutoFit/>
          </a:bodyPr>
          <a:lstStyle/>
          <a:p>
            <a:r>
              <a:rPr lang="en-US" altLang="ja-JP" sz="3200" dirty="0">
                <a:latin typeface="Meiryo UI" panose="020B0604030504040204" pitchFamily="50" charset="-128"/>
                <a:ea typeface="Meiryo UI" panose="020B0604030504040204" pitchFamily="50" charset="-128"/>
              </a:rPr>
              <a:t>16,800</a:t>
            </a:r>
            <a:r>
              <a:rPr lang="ja-JP" altLang="en-US" sz="3200" dirty="0">
                <a:latin typeface="Meiryo UI" panose="020B0604030504040204" pitchFamily="50" charset="-128"/>
                <a:ea typeface="Meiryo UI" panose="020B0604030504040204" pitchFamily="50" charset="-128"/>
              </a:rPr>
              <a:t>円</a:t>
            </a:r>
            <a:r>
              <a:rPr lang="en-US" altLang="ja-JP" sz="3200" dirty="0">
                <a:latin typeface="Meiryo UI" panose="020B0604030504040204" pitchFamily="50" charset="-128"/>
                <a:ea typeface="Meiryo UI" panose="020B0604030504040204" pitchFamily="50" charset="-128"/>
              </a:rPr>
              <a:t>/</a:t>
            </a:r>
            <a:r>
              <a:rPr lang="ja-JP" altLang="en-US" sz="3200" dirty="0">
                <a:latin typeface="Meiryo UI" panose="020B0604030504040204" pitchFamily="50" charset="-128"/>
                <a:ea typeface="Meiryo UI" panose="020B0604030504040204" pitchFamily="50" charset="-128"/>
              </a:rPr>
              <a:t>人</a:t>
            </a:r>
            <a:endParaRPr kumimoji="1" lang="ja-JP" altLang="en-US" sz="32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8316274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BD762F4-1F04-E99A-E680-55E73E836406}"/>
              </a:ext>
            </a:extLst>
          </p:cNvPr>
          <p:cNvSpPr>
            <a:spLocks noGrp="1"/>
          </p:cNvSpPr>
          <p:nvPr>
            <p:ph type="title"/>
          </p:nvPr>
        </p:nvSpPr>
        <p:spPr/>
        <p:txBody>
          <a:bodyPr/>
          <a:lstStyle/>
          <a:p>
            <a:endParaRPr kumimoji="1" lang="ja-JP" altLang="en-US"/>
          </a:p>
        </p:txBody>
      </p:sp>
      <p:pic>
        <p:nvPicPr>
          <p:cNvPr id="5" name="コンテンツ プレースホルダー 4">
            <a:extLst>
              <a:ext uri="{FF2B5EF4-FFF2-40B4-BE49-F238E27FC236}">
                <a16:creationId xmlns:a16="http://schemas.microsoft.com/office/drawing/2014/main" id="{C996D1D0-E62C-CC72-0662-2FD96679E47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099" y="0"/>
            <a:ext cx="3213313" cy="3213313"/>
          </a:xfrm>
        </p:spPr>
      </p:pic>
      <p:pic>
        <p:nvPicPr>
          <p:cNvPr id="7" name="図 6">
            <a:extLst>
              <a:ext uri="{FF2B5EF4-FFF2-40B4-BE49-F238E27FC236}">
                <a16:creationId xmlns:a16="http://schemas.microsoft.com/office/drawing/2014/main" id="{8C265C83-374C-084A-79C8-91AB7A9033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1401" y="3163872"/>
            <a:ext cx="3630840" cy="3630840"/>
          </a:xfrm>
          <a:prstGeom prst="rect">
            <a:avLst/>
          </a:prstGeom>
        </p:spPr>
      </p:pic>
      <p:pic>
        <p:nvPicPr>
          <p:cNvPr id="9" name="図 8">
            <a:extLst>
              <a:ext uri="{FF2B5EF4-FFF2-40B4-BE49-F238E27FC236}">
                <a16:creationId xmlns:a16="http://schemas.microsoft.com/office/drawing/2014/main" id="{30B08CC8-F421-7C3D-B8F9-CBCFF79715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1674" y="0"/>
            <a:ext cx="3213312" cy="3213312"/>
          </a:xfrm>
          <a:prstGeom prst="rect">
            <a:avLst/>
          </a:prstGeom>
        </p:spPr>
      </p:pic>
      <p:pic>
        <p:nvPicPr>
          <p:cNvPr id="11" name="図 10">
            <a:extLst>
              <a:ext uri="{FF2B5EF4-FFF2-40B4-BE49-F238E27FC236}">
                <a16:creationId xmlns:a16="http://schemas.microsoft.com/office/drawing/2014/main" id="{FFF7323E-8EF0-3D32-D4BD-1CD2C158ED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65768" y="5022678"/>
            <a:ext cx="1740172" cy="1740172"/>
          </a:xfrm>
          <a:prstGeom prst="rect">
            <a:avLst/>
          </a:prstGeom>
        </p:spPr>
      </p:pic>
      <p:pic>
        <p:nvPicPr>
          <p:cNvPr id="13" name="図 12">
            <a:extLst>
              <a:ext uri="{FF2B5EF4-FFF2-40B4-BE49-F238E27FC236}">
                <a16:creationId xmlns:a16="http://schemas.microsoft.com/office/drawing/2014/main" id="{AA11AA78-44BB-1211-8AE3-FC72042669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19629" y="28762"/>
            <a:ext cx="2831571" cy="2831571"/>
          </a:xfrm>
          <a:prstGeom prst="rect">
            <a:avLst/>
          </a:prstGeom>
        </p:spPr>
      </p:pic>
      <p:pic>
        <p:nvPicPr>
          <p:cNvPr id="15" name="図 14">
            <a:extLst>
              <a:ext uri="{FF2B5EF4-FFF2-40B4-BE49-F238E27FC236}">
                <a16:creationId xmlns:a16="http://schemas.microsoft.com/office/drawing/2014/main" id="{C44826BD-869B-9820-1E1B-9A271FDF4E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213312"/>
            <a:ext cx="3581400" cy="3581400"/>
          </a:xfrm>
          <a:prstGeom prst="rect">
            <a:avLst/>
          </a:prstGeom>
        </p:spPr>
      </p:pic>
      <p:pic>
        <p:nvPicPr>
          <p:cNvPr id="17" name="図 16">
            <a:extLst>
              <a:ext uri="{FF2B5EF4-FFF2-40B4-BE49-F238E27FC236}">
                <a16:creationId xmlns:a16="http://schemas.microsoft.com/office/drawing/2014/main" id="{9F95B1A4-664F-0B43-283A-ABE43F916A0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98434" y="28762"/>
            <a:ext cx="3417983" cy="3417983"/>
          </a:xfrm>
          <a:prstGeom prst="rect">
            <a:avLst/>
          </a:prstGeom>
        </p:spPr>
      </p:pic>
      <p:pic>
        <p:nvPicPr>
          <p:cNvPr id="19" name="図 18">
            <a:extLst>
              <a:ext uri="{FF2B5EF4-FFF2-40B4-BE49-F238E27FC236}">
                <a16:creationId xmlns:a16="http://schemas.microsoft.com/office/drawing/2014/main" id="{01F445ED-C400-299C-1525-F9EF3463A35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73136" y="3132011"/>
            <a:ext cx="3630839" cy="3630839"/>
          </a:xfrm>
          <a:prstGeom prst="rect">
            <a:avLst/>
          </a:prstGeom>
        </p:spPr>
      </p:pic>
      <p:pic>
        <p:nvPicPr>
          <p:cNvPr id="21" name="図 20">
            <a:extLst>
              <a:ext uri="{FF2B5EF4-FFF2-40B4-BE49-F238E27FC236}">
                <a16:creationId xmlns:a16="http://schemas.microsoft.com/office/drawing/2014/main" id="{4519E493-32FD-F27D-706E-610ED5CC3D3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15082" y="2889095"/>
            <a:ext cx="2320703" cy="2320703"/>
          </a:xfrm>
          <a:prstGeom prst="rect">
            <a:avLst/>
          </a:prstGeom>
        </p:spPr>
      </p:pic>
    </p:spTree>
    <p:extLst>
      <p:ext uri="{BB962C8B-B14F-4D97-AF65-F5344CB8AC3E}">
        <p14:creationId xmlns:p14="http://schemas.microsoft.com/office/powerpoint/2010/main" val="35188150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F291335-BCE5-E326-6F89-0A61DA9A39A8}"/>
              </a:ext>
            </a:extLst>
          </p:cNvPr>
          <p:cNvSpPr>
            <a:spLocks noGrp="1"/>
          </p:cNvSpPr>
          <p:nvPr>
            <p:ph type="title"/>
          </p:nvPr>
        </p:nvSpPr>
        <p:spPr/>
        <p:txBody>
          <a:bodyPr>
            <a:normAutofit/>
          </a:bodyPr>
          <a:lstStyle/>
          <a:p>
            <a:r>
              <a:rPr kumimoji="1" lang="ja-JP" altLang="en-US" sz="5400" dirty="0">
                <a:latin typeface="Meiryo UI" panose="020B0604030504040204" pitchFamily="50" charset="-128"/>
                <a:ea typeface="Meiryo UI" panose="020B0604030504040204" pitchFamily="50" charset="-128"/>
              </a:rPr>
              <a:t>体験の</a:t>
            </a:r>
            <a:r>
              <a:rPr kumimoji="1" lang="en-US" altLang="ja-JP" sz="5400" b="1" dirty="0">
                <a:solidFill>
                  <a:srgbClr val="FF0000"/>
                </a:solidFill>
                <a:latin typeface="Meiryo UI" panose="020B0604030504040204" pitchFamily="50" charset="-128"/>
                <a:ea typeface="Meiryo UI" panose="020B0604030504040204" pitchFamily="50" charset="-128"/>
              </a:rPr>
              <a:t>3</a:t>
            </a:r>
            <a:r>
              <a:rPr kumimoji="1" lang="ja-JP" altLang="en-US" sz="5400" b="1" dirty="0">
                <a:solidFill>
                  <a:srgbClr val="FF0000"/>
                </a:solidFill>
                <a:latin typeface="Meiryo UI" panose="020B0604030504040204" pitchFamily="50" charset="-128"/>
                <a:ea typeface="Meiryo UI" panose="020B0604030504040204" pitchFamily="50" charset="-128"/>
              </a:rPr>
              <a:t>要素</a:t>
            </a:r>
          </a:p>
        </p:txBody>
      </p:sp>
      <p:graphicFrame>
        <p:nvGraphicFramePr>
          <p:cNvPr id="4" name="コンテンツ プレースホルダー 3">
            <a:extLst>
              <a:ext uri="{FF2B5EF4-FFF2-40B4-BE49-F238E27FC236}">
                <a16:creationId xmlns:a16="http://schemas.microsoft.com/office/drawing/2014/main" id="{392F1A2E-69FC-14FF-5F64-4C46A76CE3B9}"/>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テキスト ボックス 4">
            <a:extLst>
              <a:ext uri="{FF2B5EF4-FFF2-40B4-BE49-F238E27FC236}">
                <a16:creationId xmlns:a16="http://schemas.microsoft.com/office/drawing/2014/main" id="{D382D49D-3336-A269-BAF0-9A5EFD1E7DB2}"/>
              </a:ext>
            </a:extLst>
          </p:cNvPr>
          <p:cNvSpPr txBox="1"/>
          <p:nvPr/>
        </p:nvSpPr>
        <p:spPr>
          <a:xfrm>
            <a:off x="7336971" y="5508171"/>
            <a:ext cx="4126280" cy="1077218"/>
          </a:xfrm>
          <a:prstGeom prst="rect">
            <a:avLst/>
          </a:prstGeom>
          <a:noFill/>
        </p:spPr>
        <p:txBody>
          <a:bodyPr wrap="square" rtlCol="0">
            <a:spAutoFit/>
          </a:bodyPr>
          <a:lstStyle/>
          <a:p>
            <a:r>
              <a:rPr kumimoji="1" lang="ja-JP" altLang="en-US" sz="3200" dirty="0">
                <a:latin typeface="Meiryo UI" panose="020B0604030504040204" pitchFamily="50" charset="-128"/>
                <a:ea typeface="Meiryo UI" panose="020B0604030504040204" pitchFamily="50" charset="-128"/>
              </a:rPr>
              <a:t>パリ（マカロン）</a:t>
            </a:r>
            <a:endParaRPr kumimoji="1" lang="en-US" altLang="ja-JP" sz="3200" dirty="0">
              <a:latin typeface="Meiryo UI" panose="020B0604030504040204" pitchFamily="50" charset="-128"/>
              <a:ea typeface="Meiryo UI" panose="020B0604030504040204" pitchFamily="50" charset="-128"/>
            </a:endParaRPr>
          </a:p>
          <a:p>
            <a:r>
              <a:rPr lang="ja-JP" altLang="en-US" sz="3200" dirty="0">
                <a:latin typeface="Meiryo UI" panose="020B0604030504040204" pitchFamily="50" charset="-128"/>
                <a:ea typeface="Meiryo UI" panose="020B0604030504040204" pitchFamily="50" charset="-128"/>
              </a:rPr>
              <a:t>ローマ（地元市場）</a:t>
            </a:r>
            <a:endParaRPr kumimoji="1" lang="ja-JP" altLang="en-US" sz="3200" dirty="0">
              <a:latin typeface="Meiryo UI" panose="020B0604030504040204" pitchFamily="50" charset="-128"/>
              <a:ea typeface="Meiryo UI" panose="020B0604030504040204" pitchFamily="50" charset="-128"/>
            </a:endParaRPr>
          </a:p>
        </p:txBody>
      </p:sp>
      <p:sp>
        <p:nvSpPr>
          <p:cNvPr id="6" name="テキスト ボックス 5">
            <a:extLst>
              <a:ext uri="{FF2B5EF4-FFF2-40B4-BE49-F238E27FC236}">
                <a16:creationId xmlns:a16="http://schemas.microsoft.com/office/drawing/2014/main" id="{5F5CD099-AA57-0732-CC7F-A52BC16B1ED6}"/>
              </a:ext>
            </a:extLst>
          </p:cNvPr>
          <p:cNvSpPr txBox="1"/>
          <p:nvPr/>
        </p:nvSpPr>
        <p:spPr>
          <a:xfrm>
            <a:off x="7973785" y="2662926"/>
            <a:ext cx="2340428" cy="584775"/>
          </a:xfrm>
          <a:prstGeom prst="rect">
            <a:avLst/>
          </a:prstGeom>
          <a:noFill/>
        </p:spPr>
        <p:txBody>
          <a:bodyPr wrap="square" rtlCol="0">
            <a:spAutoFit/>
          </a:bodyPr>
          <a:lstStyle/>
          <a:p>
            <a:r>
              <a:rPr kumimoji="1" lang="ja-JP" altLang="en-US" sz="3200" dirty="0">
                <a:latin typeface="Meiryo UI" panose="020B0604030504040204" pitchFamily="50" charset="-128"/>
                <a:ea typeface="Meiryo UI" panose="020B0604030504040204" pitchFamily="50" charset="-128"/>
              </a:rPr>
              <a:t>旬の食材</a:t>
            </a:r>
          </a:p>
        </p:txBody>
      </p:sp>
      <p:sp>
        <p:nvSpPr>
          <p:cNvPr id="7" name="テキスト ボックス 6">
            <a:extLst>
              <a:ext uri="{FF2B5EF4-FFF2-40B4-BE49-F238E27FC236}">
                <a16:creationId xmlns:a16="http://schemas.microsoft.com/office/drawing/2014/main" id="{04D4C85D-8355-5357-0C62-C61B8C028428}"/>
              </a:ext>
            </a:extLst>
          </p:cNvPr>
          <p:cNvSpPr txBox="1"/>
          <p:nvPr/>
        </p:nvSpPr>
        <p:spPr>
          <a:xfrm>
            <a:off x="838200" y="2951946"/>
            <a:ext cx="3407230" cy="954107"/>
          </a:xfrm>
          <a:prstGeom prst="rect">
            <a:avLst/>
          </a:prstGeom>
          <a:noFill/>
        </p:spPr>
        <p:txBody>
          <a:bodyPr wrap="square" rtlCol="0">
            <a:spAutoFit/>
          </a:bodyPr>
          <a:lstStyle/>
          <a:p>
            <a:r>
              <a:rPr kumimoji="1" lang="ja-JP" altLang="en-US" sz="2800" dirty="0">
                <a:latin typeface="Meiryo UI" panose="020B0604030504040204" pitchFamily="50" charset="-128"/>
                <a:ea typeface="Meiryo UI" panose="020B0604030504040204" pitchFamily="50" charset="-128"/>
              </a:rPr>
              <a:t>人（先生）</a:t>
            </a:r>
            <a:endParaRPr kumimoji="1" lang="en-US" altLang="ja-JP" sz="2800" dirty="0">
              <a:latin typeface="Meiryo UI" panose="020B0604030504040204" pitchFamily="50" charset="-128"/>
              <a:ea typeface="Meiryo UI" panose="020B0604030504040204" pitchFamily="50" charset="-128"/>
            </a:endParaRPr>
          </a:p>
          <a:p>
            <a:r>
              <a:rPr lang="ja-JP" altLang="en-US" sz="2800" dirty="0">
                <a:latin typeface="Meiryo UI" panose="020B0604030504040204" pitchFamily="50" charset="-128"/>
                <a:ea typeface="Meiryo UI" panose="020B0604030504040204" pitchFamily="50" charset="-128"/>
              </a:rPr>
              <a:t>参加者とのつながり</a:t>
            </a:r>
            <a:endParaRPr kumimoji="1" lang="ja-JP" altLang="en-US" sz="28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7944433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4">
            <a:extLst>
              <a:ext uri="{FF2B5EF4-FFF2-40B4-BE49-F238E27FC236}">
                <a16:creationId xmlns:a16="http://schemas.microsoft.com/office/drawing/2014/main" id="{EFA44524-E256-F52A-EE66-7582626953CC}"/>
              </a:ext>
            </a:extLst>
          </p:cNvPr>
          <p:cNvPicPr>
            <a:picLocks noChangeAspect="1"/>
          </p:cNvPicPr>
          <p:nvPr/>
        </p:nvPicPr>
        <p:blipFill rotWithShape="1">
          <a:blip r:embed="rId2"/>
          <a:srcRect l="12748"/>
          <a:stretch/>
        </p:blipFill>
        <p:spPr>
          <a:xfrm>
            <a:off x="99853" y="775769"/>
            <a:ext cx="11693036" cy="5724783"/>
          </a:xfrm>
          <a:prstGeom prst="rect">
            <a:avLst/>
          </a:prstGeom>
          <a:effectLst>
            <a:glow rad="127000">
              <a:schemeClr val="bg1">
                <a:alpha val="41000"/>
              </a:schemeClr>
            </a:glow>
            <a:outerShdw blurRad="571500" dist="50800" dir="5400000" algn="ctr" rotWithShape="0">
              <a:srgbClr val="000000">
                <a:alpha val="24000"/>
              </a:srgbClr>
            </a:outerShdw>
          </a:effectLst>
        </p:spPr>
      </p:pic>
      <p:sp>
        <p:nvSpPr>
          <p:cNvPr id="2" name="タイトル 1">
            <a:extLst>
              <a:ext uri="{FF2B5EF4-FFF2-40B4-BE49-F238E27FC236}">
                <a16:creationId xmlns:a16="http://schemas.microsoft.com/office/drawing/2014/main" id="{9FBFA8FE-AE96-63F3-D25C-25063B033325}"/>
              </a:ext>
            </a:extLst>
          </p:cNvPr>
          <p:cNvSpPr>
            <a:spLocks noGrp="1"/>
          </p:cNvSpPr>
          <p:nvPr>
            <p:ph type="ctrTitle"/>
          </p:nvPr>
        </p:nvSpPr>
        <p:spPr>
          <a:xfrm>
            <a:off x="1155469" y="3561055"/>
            <a:ext cx="10080568" cy="2521176"/>
          </a:xfrm>
        </p:spPr>
        <p:txBody>
          <a:bodyPr>
            <a:normAutofit/>
          </a:bodyPr>
          <a:lstStyle/>
          <a:p>
            <a:r>
              <a:rPr kumimoji="1" lang="ja-JP" altLang="en-US" b="1" dirty="0">
                <a:solidFill>
                  <a:schemeClr val="bg1"/>
                </a:solidFill>
                <a:latin typeface="Meiryo UI" panose="020B0604030504040204" pitchFamily="50" charset="-128"/>
                <a:ea typeface="Meiryo UI" panose="020B0604030504040204" pitchFamily="50" charset="-128"/>
              </a:rPr>
              <a:t>ソーシャルスイーツカフェ構想</a:t>
            </a:r>
            <a:br>
              <a:rPr kumimoji="1" lang="en-US" altLang="ja-JP" b="1" dirty="0">
                <a:solidFill>
                  <a:schemeClr val="bg1"/>
                </a:solidFill>
                <a:latin typeface="Meiryo UI" panose="020B0604030504040204" pitchFamily="50" charset="-128"/>
                <a:ea typeface="Meiryo UI" panose="020B0604030504040204" pitchFamily="50" charset="-128"/>
              </a:rPr>
            </a:br>
            <a:r>
              <a:rPr kumimoji="1" lang="ja-JP" altLang="en-US" sz="4000" b="1" dirty="0">
                <a:solidFill>
                  <a:schemeClr val="bg1"/>
                </a:solidFill>
                <a:latin typeface="Meiryo UI" panose="020B0604030504040204" pitchFamily="50" charset="-128"/>
                <a:ea typeface="Meiryo UI" panose="020B0604030504040204" pitchFamily="50" charset="-128"/>
              </a:rPr>
              <a:t>正社員募集</a:t>
            </a:r>
            <a:r>
              <a:rPr kumimoji="1" lang="en-US" altLang="ja-JP" sz="4000" b="1" dirty="0">
                <a:solidFill>
                  <a:schemeClr val="bg1"/>
                </a:solidFill>
                <a:latin typeface="Meiryo UI" panose="020B0604030504040204" pitchFamily="50" charset="-128"/>
                <a:ea typeface="Meiryo UI" panose="020B0604030504040204" pitchFamily="50" charset="-128"/>
              </a:rPr>
              <a:t>1</a:t>
            </a:r>
            <a:r>
              <a:rPr kumimoji="1" lang="ja-JP" altLang="en-US" sz="4000" b="1" dirty="0">
                <a:solidFill>
                  <a:schemeClr val="bg1"/>
                </a:solidFill>
                <a:latin typeface="Meiryo UI" panose="020B0604030504040204" pitchFamily="50" charset="-128"/>
                <a:ea typeface="Meiryo UI" panose="020B0604030504040204" pitchFamily="50" charset="-128"/>
              </a:rPr>
              <a:t>名</a:t>
            </a:r>
            <a:br>
              <a:rPr kumimoji="1" lang="en-US" altLang="ja-JP" sz="4000" b="1" dirty="0">
                <a:solidFill>
                  <a:schemeClr val="bg1"/>
                </a:solidFill>
                <a:latin typeface="Meiryo UI" panose="020B0604030504040204" pitchFamily="50" charset="-128"/>
                <a:ea typeface="Meiryo UI" panose="020B0604030504040204" pitchFamily="50" charset="-128"/>
              </a:rPr>
            </a:br>
            <a:r>
              <a:rPr kumimoji="1" lang="ja-JP" altLang="en-US" sz="4000" b="1" dirty="0">
                <a:solidFill>
                  <a:schemeClr val="bg1"/>
                </a:solidFill>
                <a:latin typeface="Meiryo UI" panose="020B0604030504040204" pitchFamily="50" charset="-128"/>
                <a:ea typeface="Meiryo UI" panose="020B0604030504040204" pitchFamily="50" charset="-128"/>
              </a:rPr>
              <a:t>アルバイト</a:t>
            </a:r>
            <a:r>
              <a:rPr kumimoji="1" lang="en-US" altLang="ja-JP" sz="4000" b="1" dirty="0">
                <a:solidFill>
                  <a:schemeClr val="bg1"/>
                </a:solidFill>
                <a:latin typeface="Meiryo UI" panose="020B0604030504040204" pitchFamily="50" charset="-128"/>
                <a:ea typeface="Meiryo UI" panose="020B0604030504040204" pitchFamily="50" charset="-128"/>
              </a:rPr>
              <a:t>5</a:t>
            </a:r>
            <a:r>
              <a:rPr kumimoji="1" lang="ja-JP" altLang="en-US" sz="4000" b="1" dirty="0">
                <a:solidFill>
                  <a:schemeClr val="bg1"/>
                </a:solidFill>
                <a:latin typeface="Meiryo UI" panose="020B0604030504040204" pitchFamily="50" charset="-128"/>
                <a:ea typeface="Meiryo UI" panose="020B0604030504040204" pitchFamily="50" charset="-128"/>
              </a:rPr>
              <a:t>名</a:t>
            </a:r>
            <a:endParaRPr kumimoji="1" lang="ja-JP" altLang="en-US"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9017952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8FC475-B0F4-8DE6-D62E-8B9FE3D58747}"/>
              </a:ext>
            </a:extLst>
          </p:cNvPr>
          <p:cNvSpPr>
            <a:spLocks noGrp="1"/>
          </p:cNvSpPr>
          <p:nvPr>
            <p:ph type="title"/>
          </p:nvPr>
        </p:nvSpPr>
        <p:spPr>
          <a:xfrm>
            <a:off x="838200" y="365126"/>
            <a:ext cx="10515600" cy="840220"/>
          </a:xfrm>
        </p:spPr>
        <p:txBody>
          <a:bodyPr>
            <a:normAutofit/>
          </a:bodyPr>
          <a:lstStyle/>
          <a:p>
            <a:r>
              <a:rPr lang="ja-JP" altLang="en-US" dirty="0">
                <a:latin typeface="Meiryo UI" panose="020B0604030504040204" pitchFamily="50" charset="-128"/>
                <a:ea typeface="Meiryo UI" panose="020B0604030504040204" pitchFamily="50" charset="-128"/>
              </a:rPr>
              <a:t>ソーシャルスイーツカフェ</a:t>
            </a:r>
            <a:r>
              <a:rPr kumimoji="1" lang="ja-JP" altLang="en-US" dirty="0">
                <a:latin typeface="Meiryo UI" panose="020B0604030504040204" pitchFamily="50" charset="-128"/>
                <a:ea typeface="Meiryo UI" panose="020B0604030504040204" pitchFamily="50" charset="-128"/>
              </a:rPr>
              <a:t>の目的</a:t>
            </a:r>
          </a:p>
        </p:txBody>
      </p:sp>
      <p:graphicFrame>
        <p:nvGraphicFramePr>
          <p:cNvPr id="4" name="コンテンツ プレースホルダー 3">
            <a:extLst>
              <a:ext uri="{FF2B5EF4-FFF2-40B4-BE49-F238E27FC236}">
                <a16:creationId xmlns:a16="http://schemas.microsoft.com/office/drawing/2014/main" id="{C81DA6CC-63CE-ADB8-3388-C0874733089A}"/>
              </a:ext>
            </a:extLst>
          </p:cNvPr>
          <p:cNvGraphicFramePr>
            <a:graphicFrameLocks noGrp="1"/>
          </p:cNvGraphicFramePr>
          <p:nvPr>
            <p:ph idx="1"/>
          </p:nvPr>
        </p:nvGraphicFramePr>
        <p:xfrm>
          <a:off x="1280160" y="1529542"/>
          <a:ext cx="8919556" cy="46474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火">
            <a:extLst>
              <a:ext uri="{FF2B5EF4-FFF2-40B4-BE49-F238E27FC236}">
                <a16:creationId xmlns:a16="http://schemas.microsoft.com/office/drawing/2014/main" id="{D055651E-CFC1-9371-3058-EA8DB62CAB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87423" y="3999504"/>
            <a:ext cx="1157825" cy="1157825"/>
          </a:xfrm>
          <a:prstGeom prst="rect">
            <a:avLst/>
          </a:prstGeom>
          <a:noFill/>
          <a:effectLst>
            <a:softEdge rad="1016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312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5F62702-FDDC-4082-6EE0-99DBCF52FF19}"/>
              </a:ext>
            </a:extLst>
          </p:cNvPr>
          <p:cNvSpPr>
            <a:spLocks noGrp="1"/>
          </p:cNvSpPr>
          <p:nvPr>
            <p:ph type="title"/>
          </p:nvPr>
        </p:nvSpPr>
        <p:spPr>
          <a:xfrm>
            <a:off x="838200" y="365126"/>
            <a:ext cx="10515600" cy="428722"/>
          </a:xfrm>
        </p:spPr>
        <p:txBody>
          <a:bodyPr>
            <a:normAutofit fontScale="90000"/>
          </a:bodyPr>
          <a:lstStyle/>
          <a:p>
            <a:r>
              <a:rPr lang="ja-JP" altLang="en-US" dirty="0">
                <a:latin typeface="Meiryo UI" panose="020B0604030504040204" pitchFamily="50" charset="-128"/>
                <a:ea typeface="Meiryo UI" panose="020B0604030504040204" pitchFamily="50" charset="-128"/>
              </a:rPr>
              <a:t>コンセプト</a:t>
            </a:r>
            <a:r>
              <a:rPr kumimoji="1" lang="ja-JP" altLang="en-US" dirty="0">
                <a:latin typeface="Meiryo UI" panose="020B0604030504040204" pitchFamily="50" charset="-128"/>
                <a:ea typeface="Meiryo UI" panose="020B0604030504040204" pitchFamily="50" charset="-128"/>
              </a:rPr>
              <a:t>　</a:t>
            </a:r>
          </a:p>
        </p:txBody>
      </p:sp>
      <p:graphicFrame>
        <p:nvGraphicFramePr>
          <p:cNvPr id="4" name="コンテンツ プレースホルダー 3">
            <a:extLst>
              <a:ext uri="{FF2B5EF4-FFF2-40B4-BE49-F238E27FC236}">
                <a16:creationId xmlns:a16="http://schemas.microsoft.com/office/drawing/2014/main" id="{8AD0A3D5-E762-4765-0C35-76202824673A}"/>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図 2">
            <a:extLst>
              <a:ext uri="{FF2B5EF4-FFF2-40B4-BE49-F238E27FC236}">
                <a16:creationId xmlns:a16="http://schemas.microsoft.com/office/drawing/2014/main" id="{0DF8A97C-0636-AC45-3507-81E7437C0A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43977" y="552657"/>
            <a:ext cx="1829430" cy="1829430"/>
          </a:xfrm>
          <a:prstGeom prst="rect">
            <a:avLst/>
          </a:prstGeom>
        </p:spPr>
      </p:pic>
      <p:pic>
        <p:nvPicPr>
          <p:cNvPr id="5" name="コンテンツ プレースホルダー 6">
            <a:extLst>
              <a:ext uri="{FF2B5EF4-FFF2-40B4-BE49-F238E27FC236}">
                <a16:creationId xmlns:a16="http://schemas.microsoft.com/office/drawing/2014/main" id="{3A4AF74D-9CDD-0DEA-AAC1-BCCECEBEAAA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bwMode="auto">
          <a:xfrm>
            <a:off x="10710406" y="4158531"/>
            <a:ext cx="1232767" cy="1643689"/>
          </a:xfrm>
          <a:prstGeom prst="rect">
            <a:avLst/>
          </a:prstGeom>
          <a:noFill/>
          <a:extLst>
            <a:ext uri="{909E8E84-426E-40DD-AFC4-6F175D3DCCD1}">
              <a14:hiddenFill xmlns:a14="http://schemas.microsoft.com/office/drawing/2010/main">
                <a:solidFill>
                  <a:srgbClr val="FFFFFF"/>
                </a:solidFill>
              </a14:hiddenFill>
            </a:ext>
          </a:extLst>
        </p:spPr>
      </p:pic>
      <p:pic>
        <p:nvPicPr>
          <p:cNvPr id="6" name="コンテンツ プレースホルダー 4">
            <a:extLst>
              <a:ext uri="{FF2B5EF4-FFF2-40B4-BE49-F238E27FC236}">
                <a16:creationId xmlns:a16="http://schemas.microsoft.com/office/drawing/2014/main" id="{2A9073C7-512A-1608-5947-18D7D02ED3B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70497" y="5661073"/>
            <a:ext cx="1375705" cy="1031779"/>
          </a:xfrm>
          <a:prstGeom prst="rect">
            <a:avLst/>
          </a:prstGeom>
        </p:spPr>
      </p:pic>
      <p:pic>
        <p:nvPicPr>
          <p:cNvPr id="4098" name="Picture 2" descr="これが本当のワンコイン 金額も外貨も不問、本格エスプレッソを提供：朝日新聞デジタル">
            <a:extLst>
              <a:ext uri="{FF2B5EF4-FFF2-40B4-BE49-F238E27FC236}">
                <a16:creationId xmlns:a16="http://schemas.microsoft.com/office/drawing/2014/main" id="{AA8897D6-F9C4-44F2-559E-D06F83A36B4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56272" y="681037"/>
            <a:ext cx="2366893" cy="157506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ラポールのアップルパイで、おうちカフェしよう - Taglly[タグリー]まつやま">
            <a:extLst>
              <a:ext uri="{FF2B5EF4-FFF2-40B4-BE49-F238E27FC236}">
                <a16:creationId xmlns:a16="http://schemas.microsoft.com/office/drawing/2014/main" id="{901A7CCD-20FF-0A67-96A5-3B6F672E9FD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18593" y="950791"/>
            <a:ext cx="1910854" cy="143129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地元民だけで味わうのはもうやめた。人口270人の村からお届けする愛媛完熟石畳栗 - CAMPFIRE (キャンプファイヤー)">
            <a:extLst>
              <a:ext uri="{FF2B5EF4-FFF2-40B4-BE49-F238E27FC236}">
                <a16:creationId xmlns:a16="http://schemas.microsoft.com/office/drawing/2014/main" id="{CCA97D7E-7C58-F4C7-789A-B223FDFD24B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80734" y="653818"/>
            <a:ext cx="2536418" cy="1687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51922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図表 3">
            <a:extLst>
              <a:ext uri="{FF2B5EF4-FFF2-40B4-BE49-F238E27FC236}">
                <a16:creationId xmlns:a16="http://schemas.microsoft.com/office/drawing/2014/main" id="{15CE4FDF-4238-7109-F69F-1ACF3AC2C002}"/>
              </a:ext>
            </a:extLst>
          </p:cNvPr>
          <p:cNvGraphicFramePr/>
          <p:nvPr/>
        </p:nvGraphicFramePr>
        <p:xfrm>
          <a:off x="546887" y="1929468"/>
          <a:ext cx="5291850" cy="41838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テキスト ボックス 4">
            <a:extLst>
              <a:ext uri="{FF2B5EF4-FFF2-40B4-BE49-F238E27FC236}">
                <a16:creationId xmlns:a16="http://schemas.microsoft.com/office/drawing/2014/main" id="{CDD9FFAA-4C2D-46F9-7A8A-32CDD1BEAD24}"/>
              </a:ext>
            </a:extLst>
          </p:cNvPr>
          <p:cNvSpPr txBox="1"/>
          <p:nvPr/>
        </p:nvSpPr>
        <p:spPr>
          <a:xfrm>
            <a:off x="167780" y="1225303"/>
            <a:ext cx="3229761" cy="646331"/>
          </a:xfrm>
          <a:prstGeom prst="rect">
            <a:avLst/>
          </a:prstGeom>
          <a:noFill/>
          <a:ln>
            <a:solidFill>
              <a:srgbClr val="FF0000"/>
            </a:solidFill>
          </a:ln>
        </p:spPr>
        <p:txBody>
          <a:bodyPr wrap="square" rtlCol="0">
            <a:spAutoFit/>
          </a:bodyPr>
          <a:lstStyle/>
          <a:p>
            <a:r>
              <a:rPr kumimoji="1" lang="ja-JP" altLang="en-US" sz="3600" dirty="0">
                <a:latin typeface="Meiryo UI" panose="020B0604030504040204" pitchFamily="50" charset="-128"/>
                <a:ea typeface="Meiryo UI" panose="020B0604030504040204" pitchFamily="50" charset="-128"/>
              </a:rPr>
              <a:t>好きでつながる</a:t>
            </a:r>
          </a:p>
        </p:txBody>
      </p:sp>
      <p:sp>
        <p:nvSpPr>
          <p:cNvPr id="6" name="テキスト ボックス 5">
            <a:extLst>
              <a:ext uri="{FF2B5EF4-FFF2-40B4-BE49-F238E27FC236}">
                <a16:creationId xmlns:a16="http://schemas.microsoft.com/office/drawing/2014/main" id="{B463E6FD-88AD-0F3C-F848-673DCFC36FFA}"/>
              </a:ext>
            </a:extLst>
          </p:cNvPr>
          <p:cNvSpPr txBox="1"/>
          <p:nvPr/>
        </p:nvSpPr>
        <p:spPr>
          <a:xfrm>
            <a:off x="4928933" y="1214680"/>
            <a:ext cx="3065775" cy="646331"/>
          </a:xfrm>
          <a:prstGeom prst="rect">
            <a:avLst/>
          </a:prstGeom>
          <a:noFill/>
          <a:ln>
            <a:solidFill>
              <a:srgbClr val="FF0000"/>
            </a:solidFill>
          </a:ln>
        </p:spPr>
        <p:txBody>
          <a:bodyPr wrap="square" rtlCol="0">
            <a:spAutoFit/>
          </a:bodyPr>
          <a:lstStyle/>
          <a:p>
            <a:r>
              <a:rPr lang="ja-JP" altLang="en-US" sz="3600" dirty="0">
                <a:latin typeface="Meiryo UI" panose="020B0604030504040204" pitchFamily="50" charset="-128"/>
                <a:ea typeface="Meiryo UI" panose="020B0604030504040204" pitchFamily="50" charset="-128"/>
              </a:rPr>
              <a:t>みんなでつくる</a:t>
            </a:r>
            <a:endParaRPr kumimoji="1" lang="ja-JP" altLang="en-US" sz="3600" dirty="0">
              <a:latin typeface="Meiryo UI" panose="020B0604030504040204" pitchFamily="50" charset="-128"/>
              <a:ea typeface="Meiryo UI" panose="020B0604030504040204" pitchFamily="50" charset="-128"/>
            </a:endParaRPr>
          </a:p>
        </p:txBody>
      </p:sp>
      <p:graphicFrame>
        <p:nvGraphicFramePr>
          <p:cNvPr id="7" name="図表 6">
            <a:extLst>
              <a:ext uri="{FF2B5EF4-FFF2-40B4-BE49-F238E27FC236}">
                <a16:creationId xmlns:a16="http://schemas.microsoft.com/office/drawing/2014/main" id="{D8E91F57-2DF7-BAD7-2D46-128FB9625FD1}"/>
              </a:ext>
            </a:extLst>
          </p:cNvPr>
          <p:cNvGraphicFramePr/>
          <p:nvPr/>
        </p:nvGraphicFramePr>
        <p:xfrm>
          <a:off x="4928934" y="2038694"/>
          <a:ext cx="6424866" cy="413826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4483843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68AE7181-57B6-45B6-A38B-F85387BE2865}"/>
              </a:ext>
            </a:extLst>
          </p:cNvPr>
          <p:cNvSpPr/>
          <p:nvPr/>
        </p:nvSpPr>
        <p:spPr>
          <a:xfrm>
            <a:off x="0" y="0"/>
            <a:ext cx="12192000" cy="663270"/>
          </a:xfrm>
          <a:prstGeom prst="rect">
            <a:avLst/>
          </a:prstGeom>
          <a:solidFill>
            <a:srgbClr val="99C9B8"/>
          </a:solidFill>
          <a:ln>
            <a:solidFill>
              <a:srgbClr val="99C9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67201CBB-72E6-43F0-A78A-FB4A9C407BDB}"/>
              </a:ext>
            </a:extLst>
          </p:cNvPr>
          <p:cNvSpPr/>
          <p:nvPr/>
        </p:nvSpPr>
        <p:spPr>
          <a:xfrm>
            <a:off x="6628" y="6381581"/>
            <a:ext cx="12192000" cy="45719"/>
          </a:xfrm>
          <a:prstGeom prst="rect">
            <a:avLst/>
          </a:prstGeom>
          <a:solidFill>
            <a:srgbClr val="99C9B8"/>
          </a:solidFill>
          <a:ln>
            <a:solidFill>
              <a:srgbClr val="99C9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4EC06BD3-B868-415E-8FC3-C2BAA8EC81BF}"/>
              </a:ext>
            </a:extLst>
          </p:cNvPr>
          <p:cNvSpPr txBox="1">
            <a:spLocks/>
          </p:cNvSpPr>
          <p:nvPr/>
        </p:nvSpPr>
        <p:spPr>
          <a:xfrm>
            <a:off x="6628" y="76200"/>
            <a:ext cx="4412970" cy="549367"/>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2800" b="1" dirty="0">
                <a:solidFill>
                  <a:schemeClr val="accent4">
                    <a:lumMod val="75000"/>
                  </a:schemeClr>
                </a:solidFill>
                <a:latin typeface="Meiryo UI" panose="020B0604030504040204" pitchFamily="50" charset="-128"/>
                <a:ea typeface="Meiryo UI" panose="020B0604030504040204" pitchFamily="50" charset="-128"/>
              </a:rPr>
              <a:t>ニーズと商品構成</a:t>
            </a:r>
          </a:p>
        </p:txBody>
      </p:sp>
      <p:sp>
        <p:nvSpPr>
          <p:cNvPr id="6" name="正方形/長方形 5">
            <a:extLst>
              <a:ext uri="{FF2B5EF4-FFF2-40B4-BE49-F238E27FC236}">
                <a16:creationId xmlns:a16="http://schemas.microsoft.com/office/drawing/2014/main" id="{506443CB-A9A1-4322-8EB8-A1EE9E65112E}"/>
              </a:ext>
            </a:extLst>
          </p:cNvPr>
          <p:cNvSpPr/>
          <p:nvPr/>
        </p:nvSpPr>
        <p:spPr>
          <a:xfrm>
            <a:off x="0" y="6506816"/>
            <a:ext cx="12192000" cy="351184"/>
          </a:xfrm>
          <a:prstGeom prst="rect">
            <a:avLst/>
          </a:prstGeom>
          <a:solidFill>
            <a:srgbClr val="99C9B8"/>
          </a:solidFill>
          <a:ln>
            <a:solidFill>
              <a:srgbClr val="99C9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D6BAFD77-E8E4-4CA4-8750-1115FF3E4A51}"/>
              </a:ext>
            </a:extLst>
          </p:cNvPr>
          <p:cNvPicPr>
            <a:picLocks noChangeAspect="1"/>
          </p:cNvPicPr>
          <p:nvPr/>
        </p:nvPicPr>
        <p:blipFill>
          <a:blip r:embed="rId2"/>
          <a:stretch>
            <a:fillRect/>
          </a:stretch>
        </p:blipFill>
        <p:spPr>
          <a:xfrm>
            <a:off x="8737039" y="2958092"/>
            <a:ext cx="1712897" cy="1139855"/>
          </a:xfrm>
          <a:prstGeom prst="rect">
            <a:avLst/>
          </a:prstGeom>
        </p:spPr>
      </p:pic>
      <p:pic>
        <p:nvPicPr>
          <p:cNvPr id="10" name="図 9" descr="テーブルの上に置かれたカップケーキ&#10;&#10;低い精度で自動的に生成された説明">
            <a:extLst>
              <a:ext uri="{FF2B5EF4-FFF2-40B4-BE49-F238E27FC236}">
                <a16:creationId xmlns:a16="http://schemas.microsoft.com/office/drawing/2014/main" id="{FABAF36A-3B2C-49B9-B4FE-D37F779B9D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3344" y="1693563"/>
            <a:ext cx="1904039" cy="1269359"/>
          </a:xfrm>
          <a:prstGeom prst="rect">
            <a:avLst/>
          </a:prstGeom>
        </p:spPr>
      </p:pic>
      <p:pic>
        <p:nvPicPr>
          <p:cNvPr id="16" name="図 15" descr="皿の上のデザート&#10;&#10;自動的に生成された説明">
            <a:extLst>
              <a:ext uri="{FF2B5EF4-FFF2-40B4-BE49-F238E27FC236}">
                <a16:creationId xmlns:a16="http://schemas.microsoft.com/office/drawing/2014/main" id="{3D158617-8A5D-49E5-B6AB-29314EC1BF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1107" y="4308315"/>
            <a:ext cx="2134559" cy="1423039"/>
          </a:xfrm>
          <a:prstGeom prst="rect">
            <a:avLst/>
          </a:prstGeom>
        </p:spPr>
      </p:pic>
      <p:sp>
        <p:nvSpPr>
          <p:cNvPr id="4" name="テキスト ボックス 3">
            <a:extLst>
              <a:ext uri="{FF2B5EF4-FFF2-40B4-BE49-F238E27FC236}">
                <a16:creationId xmlns:a16="http://schemas.microsoft.com/office/drawing/2014/main" id="{04CFB2B6-BEE2-4E6B-9E86-1F6EDFE8A1DE}"/>
              </a:ext>
            </a:extLst>
          </p:cNvPr>
          <p:cNvSpPr txBox="1"/>
          <p:nvPr/>
        </p:nvSpPr>
        <p:spPr>
          <a:xfrm>
            <a:off x="9176947" y="4126711"/>
            <a:ext cx="2533650" cy="400110"/>
          </a:xfrm>
          <a:prstGeom prst="rect">
            <a:avLst/>
          </a:prstGeom>
          <a:noFill/>
        </p:spPr>
        <p:txBody>
          <a:bodyPr wrap="square" rtlCol="0">
            <a:spAutoFit/>
          </a:bodyPr>
          <a:lstStyle/>
          <a:p>
            <a:r>
              <a:rPr kumimoji="1" lang="ja-JP" altLang="en-US" sz="2000" dirty="0">
                <a:latin typeface="Meiryo UI" panose="020B0604030504040204" pitchFamily="50" charset="-128"/>
                <a:ea typeface="Meiryo UI" panose="020B0604030504040204" pitchFamily="50" charset="-128"/>
              </a:rPr>
              <a:t>アップルパイ（７％）</a:t>
            </a:r>
          </a:p>
        </p:txBody>
      </p:sp>
      <p:sp>
        <p:nvSpPr>
          <p:cNvPr id="12" name="テキスト ボックス 11">
            <a:extLst>
              <a:ext uri="{FF2B5EF4-FFF2-40B4-BE49-F238E27FC236}">
                <a16:creationId xmlns:a16="http://schemas.microsoft.com/office/drawing/2014/main" id="{0C2152E8-77E1-4F25-854A-EE3DF353CF8E}"/>
              </a:ext>
            </a:extLst>
          </p:cNvPr>
          <p:cNvSpPr txBox="1"/>
          <p:nvPr/>
        </p:nvSpPr>
        <p:spPr>
          <a:xfrm>
            <a:off x="7913063" y="5598374"/>
            <a:ext cx="3360850" cy="400110"/>
          </a:xfrm>
          <a:prstGeom prst="rect">
            <a:avLst/>
          </a:prstGeom>
          <a:noFill/>
        </p:spPr>
        <p:txBody>
          <a:bodyPr wrap="square" rtlCol="0">
            <a:spAutoFit/>
          </a:bodyPr>
          <a:lstStyle/>
          <a:p>
            <a:r>
              <a:rPr lang="ja-JP" altLang="en-US" sz="2000" dirty="0">
                <a:latin typeface="Meiryo UI" panose="020B0604030504040204" pitchFamily="50" charset="-128"/>
                <a:ea typeface="Meiryo UI" panose="020B0604030504040204" pitchFamily="50" charset="-128"/>
              </a:rPr>
              <a:t>シュークリーム</a:t>
            </a:r>
            <a:r>
              <a:rPr kumimoji="1" lang="ja-JP" altLang="en-US" sz="2000" dirty="0">
                <a:latin typeface="Meiryo UI" panose="020B0604030504040204" pitchFamily="50" charset="-128"/>
                <a:ea typeface="Meiryo UI" panose="020B0604030504040204" pitchFamily="50" charset="-128"/>
              </a:rPr>
              <a:t>（</a:t>
            </a:r>
            <a:r>
              <a:rPr lang="en-US" altLang="ja-JP" sz="2000" dirty="0">
                <a:latin typeface="Meiryo UI" panose="020B0604030504040204" pitchFamily="50" charset="-128"/>
                <a:ea typeface="Meiryo UI" panose="020B0604030504040204" pitchFamily="50" charset="-128"/>
              </a:rPr>
              <a:t>4.5</a:t>
            </a:r>
            <a:r>
              <a:rPr kumimoji="1" lang="ja-JP" altLang="en-US" sz="2000" dirty="0">
                <a:latin typeface="Meiryo UI" panose="020B0604030504040204" pitchFamily="50" charset="-128"/>
                <a:ea typeface="Meiryo UI" panose="020B0604030504040204" pitchFamily="50" charset="-128"/>
              </a:rPr>
              <a:t>％）</a:t>
            </a:r>
          </a:p>
        </p:txBody>
      </p:sp>
      <p:sp>
        <p:nvSpPr>
          <p:cNvPr id="13" name="テキスト ボックス 12">
            <a:extLst>
              <a:ext uri="{FF2B5EF4-FFF2-40B4-BE49-F238E27FC236}">
                <a16:creationId xmlns:a16="http://schemas.microsoft.com/office/drawing/2014/main" id="{4D2F48B0-64C8-4CDD-94E7-6D8C39FCAB1C}"/>
              </a:ext>
            </a:extLst>
          </p:cNvPr>
          <p:cNvSpPr txBox="1"/>
          <p:nvPr/>
        </p:nvSpPr>
        <p:spPr>
          <a:xfrm>
            <a:off x="4212485" y="3291843"/>
            <a:ext cx="2533650" cy="400110"/>
          </a:xfrm>
          <a:prstGeom prst="rect">
            <a:avLst/>
          </a:prstGeom>
          <a:noFill/>
        </p:spPr>
        <p:txBody>
          <a:bodyPr wrap="square" rtlCol="0">
            <a:spAutoFit/>
          </a:bodyPr>
          <a:lstStyle/>
          <a:p>
            <a:r>
              <a:rPr kumimoji="1" lang="ja-JP" altLang="en-US" sz="2000" dirty="0">
                <a:latin typeface="Meiryo UI" panose="020B0604030504040204" pitchFamily="50" charset="-128"/>
                <a:ea typeface="Meiryo UI" panose="020B0604030504040204" pitchFamily="50" charset="-128"/>
              </a:rPr>
              <a:t>バースデー（</a:t>
            </a:r>
            <a:r>
              <a:rPr lang="en-US" altLang="ja-JP" sz="2000" dirty="0">
                <a:latin typeface="Meiryo UI" panose="020B0604030504040204" pitchFamily="50" charset="-128"/>
                <a:ea typeface="Meiryo UI" panose="020B0604030504040204" pitchFamily="50" charset="-128"/>
              </a:rPr>
              <a:t>22</a:t>
            </a:r>
            <a:r>
              <a:rPr kumimoji="1" lang="ja-JP" altLang="en-US" sz="2000" dirty="0">
                <a:latin typeface="Meiryo UI" panose="020B0604030504040204" pitchFamily="50" charset="-128"/>
                <a:ea typeface="Meiryo UI" panose="020B0604030504040204" pitchFamily="50" charset="-128"/>
              </a:rPr>
              <a:t>％）</a:t>
            </a:r>
          </a:p>
        </p:txBody>
      </p:sp>
      <p:sp>
        <p:nvSpPr>
          <p:cNvPr id="15" name="テキスト ボックス 14">
            <a:extLst>
              <a:ext uri="{FF2B5EF4-FFF2-40B4-BE49-F238E27FC236}">
                <a16:creationId xmlns:a16="http://schemas.microsoft.com/office/drawing/2014/main" id="{CF7F207E-1FC8-4DFD-9F57-26E9BB0D55CD}"/>
              </a:ext>
            </a:extLst>
          </p:cNvPr>
          <p:cNvSpPr txBox="1"/>
          <p:nvPr/>
        </p:nvSpPr>
        <p:spPr>
          <a:xfrm>
            <a:off x="7777383" y="2443766"/>
            <a:ext cx="4237636" cy="369332"/>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rPr>
              <a:t>スリール</a:t>
            </a:r>
            <a:r>
              <a:rPr kumimoji="1" lang="ja-JP" altLang="en-US" dirty="0">
                <a:latin typeface="Meiryo UI" panose="020B0604030504040204" pitchFamily="50" charset="-128"/>
                <a:ea typeface="Meiryo UI" panose="020B0604030504040204" pitchFamily="50" charset="-128"/>
              </a:rPr>
              <a:t>（</a:t>
            </a:r>
            <a:r>
              <a:rPr lang="en-US" altLang="ja-JP" dirty="0">
                <a:latin typeface="Meiryo UI" panose="020B0604030504040204" pitchFamily="50" charset="-128"/>
                <a:ea typeface="Meiryo UI" panose="020B0604030504040204" pitchFamily="50" charset="-128"/>
              </a:rPr>
              <a:t>13</a:t>
            </a:r>
            <a:r>
              <a:rPr kumimoji="1" lang="ja-JP" altLang="en-US" dirty="0">
                <a:latin typeface="Meiryo UI" panose="020B0604030504040204" pitchFamily="50" charset="-128"/>
                <a:ea typeface="Meiryo UI" panose="020B0604030504040204" pitchFamily="50" charset="-128"/>
              </a:rPr>
              <a:t>％）・焼き菓子（</a:t>
            </a:r>
            <a:r>
              <a:rPr kumimoji="1" lang="en-US" altLang="ja-JP" dirty="0">
                <a:latin typeface="Meiryo UI" panose="020B0604030504040204" pitchFamily="50" charset="-128"/>
                <a:ea typeface="Meiryo UI" panose="020B0604030504040204" pitchFamily="50" charset="-128"/>
              </a:rPr>
              <a:t>30</a:t>
            </a:r>
            <a:r>
              <a:rPr kumimoji="1" lang="ja-JP" altLang="en-US" dirty="0">
                <a:latin typeface="Meiryo UI" panose="020B0604030504040204" pitchFamily="50" charset="-128"/>
                <a:ea typeface="Meiryo UI" panose="020B0604030504040204" pitchFamily="50" charset="-128"/>
              </a:rPr>
              <a:t>％）</a:t>
            </a:r>
          </a:p>
        </p:txBody>
      </p:sp>
      <p:graphicFrame>
        <p:nvGraphicFramePr>
          <p:cNvPr id="8" name="図表 7">
            <a:extLst>
              <a:ext uri="{FF2B5EF4-FFF2-40B4-BE49-F238E27FC236}">
                <a16:creationId xmlns:a16="http://schemas.microsoft.com/office/drawing/2014/main" id="{3B33A489-459D-46D7-AAFE-8AD2F8827F2B}"/>
              </a:ext>
            </a:extLst>
          </p:cNvPr>
          <p:cNvGraphicFramePr/>
          <p:nvPr/>
        </p:nvGraphicFramePr>
        <p:xfrm>
          <a:off x="1917290" y="701768"/>
          <a:ext cx="5967628" cy="592225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テキスト ボックス 8">
            <a:extLst>
              <a:ext uri="{FF2B5EF4-FFF2-40B4-BE49-F238E27FC236}">
                <a16:creationId xmlns:a16="http://schemas.microsoft.com/office/drawing/2014/main" id="{DBBD0ACD-303C-4CD4-BBE7-F52C258CC71D}"/>
              </a:ext>
            </a:extLst>
          </p:cNvPr>
          <p:cNvSpPr txBox="1"/>
          <p:nvPr/>
        </p:nvSpPr>
        <p:spPr>
          <a:xfrm>
            <a:off x="3499732" y="1041624"/>
            <a:ext cx="2385620" cy="707886"/>
          </a:xfrm>
          <a:prstGeom prst="rect">
            <a:avLst/>
          </a:prstGeom>
          <a:noFill/>
        </p:spPr>
        <p:txBody>
          <a:bodyPr wrap="square" rtlCol="0">
            <a:spAutoFit/>
          </a:bodyPr>
          <a:lstStyle/>
          <a:p>
            <a:r>
              <a:rPr kumimoji="1" lang="ja-JP" altLang="en-US" sz="4000" dirty="0">
                <a:latin typeface="Meiryo UI" panose="020B0604030504040204" pitchFamily="50" charset="-128"/>
                <a:ea typeface="Meiryo UI" panose="020B0604030504040204" pitchFamily="50" charset="-128"/>
              </a:rPr>
              <a:t>自己実現</a:t>
            </a:r>
          </a:p>
        </p:txBody>
      </p:sp>
      <p:pic>
        <p:nvPicPr>
          <p:cNvPr id="25" name="図 24" descr="テーブルの上のデザート&#10;&#10;自動的に生成された説明">
            <a:extLst>
              <a:ext uri="{FF2B5EF4-FFF2-40B4-BE49-F238E27FC236}">
                <a16:creationId xmlns:a16="http://schemas.microsoft.com/office/drawing/2014/main" id="{3F18386F-36CC-451C-BDC5-8E260A07D5C0}"/>
              </a:ext>
            </a:extLst>
          </p:cNvPr>
          <p:cNvPicPr>
            <a:picLocks noChangeAspect="1"/>
          </p:cNvPicPr>
          <p:nvPr/>
        </p:nvPicPr>
        <p:blipFill rotWithShape="1">
          <a:blip r:embed="rId10">
            <a:extLst>
              <a:ext uri="{28A0092B-C50C-407E-A947-70E740481C1C}">
                <a14:useLocalDpi xmlns:a14="http://schemas.microsoft.com/office/drawing/2010/main" val="0"/>
              </a:ext>
            </a:extLst>
          </a:blip>
          <a:srcRect t="10525"/>
          <a:stretch/>
        </p:blipFill>
        <p:spPr>
          <a:xfrm>
            <a:off x="6573211" y="2964932"/>
            <a:ext cx="1904039" cy="1135764"/>
          </a:xfrm>
          <a:prstGeom prst="rect">
            <a:avLst/>
          </a:prstGeom>
        </p:spPr>
      </p:pic>
      <p:sp>
        <p:nvSpPr>
          <p:cNvPr id="14" name="テキスト ボックス 13">
            <a:extLst>
              <a:ext uri="{FF2B5EF4-FFF2-40B4-BE49-F238E27FC236}">
                <a16:creationId xmlns:a16="http://schemas.microsoft.com/office/drawing/2014/main" id="{53A6FAD0-0155-4B50-A2AB-33C49C6D0365}"/>
              </a:ext>
            </a:extLst>
          </p:cNvPr>
          <p:cNvSpPr txBox="1"/>
          <p:nvPr/>
        </p:nvSpPr>
        <p:spPr>
          <a:xfrm>
            <a:off x="7019128" y="4081598"/>
            <a:ext cx="2202426" cy="400110"/>
          </a:xfrm>
          <a:prstGeom prst="rect">
            <a:avLst/>
          </a:prstGeom>
          <a:noFill/>
        </p:spPr>
        <p:txBody>
          <a:bodyPr wrap="square" rtlCol="0">
            <a:spAutoFit/>
          </a:bodyPr>
          <a:lstStyle/>
          <a:p>
            <a:r>
              <a:rPr kumimoji="1" lang="ja-JP" altLang="en-US" sz="2000" dirty="0">
                <a:latin typeface="Meiryo UI" panose="020B0604030504040204" pitchFamily="50" charset="-128"/>
                <a:ea typeface="Meiryo UI" panose="020B0604030504040204" pitchFamily="50" charset="-128"/>
              </a:rPr>
              <a:t>バースデー</a:t>
            </a:r>
            <a:r>
              <a:rPr kumimoji="1" lang="en-US" altLang="ja-JP" sz="2000" dirty="0">
                <a:latin typeface="Meiryo UI" panose="020B0604030504040204" pitchFamily="50" charset="-128"/>
                <a:ea typeface="Meiryo UI" panose="020B0604030504040204" pitchFamily="50" charset="-128"/>
              </a:rPr>
              <a:t>22</a:t>
            </a:r>
            <a:r>
              <a:rPr kumimoji="1" lang="ja-JP" altLang="en-US" sz="2000" dirty="0">
                <a:latin typeface="Meiryo UI" panose="020B0604030504040204" pitchFamily="50" charset="-128"/>
                <a:ea typeface="Meiryo UI" panose="020B0604030504040204" pitchFamily="50" charset="-128"/>
              </a:rPr>
              <a:t>％</a:t>
            </a:r>
          </a:p>
        </p:txBody>
      </p:sp>
      <p:sp>
        <p:nvSpPr>
          <p:cNvPr id="17" name="AutoShape 2">
            <a:extLst>
              <a:ext uri="{FF2B5EF4-FFF2-40B4-BE49-F238E27FC236}">
                <a16:creationId xmlns:a16="http://schemas.microsoft.com/office/drawing/2014/main" id="{4B2426CB-587B-45B0-AEB4-BE874E6DD62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20" name="図 19">
            <a:extLst>
              <a:ext uri="{FF2B5EF4-FFF2-40B4-BE49-F238E27FC236}">
                <a16:creationId xmlns:a16="http://schemas.microsoft.com/office/drawing/2014/main" id="{0F87894D-0FA9-499F-882D-2285C4148376}"/>
              </a:ext>
            </a:extLst>
          </p:cNvPr>
          <p:cNvPicPr>
            <a:picLocks noChangeAspect="1"/>
          </p:cNvPicPr>
          <p:nvPr/>
        </p:nvPicPr>
        <p:blipFill rotWithShape="1">
          <a:blip r:embed="rId11">
            <a:extLst>
              <a:ext uri="{28A0092B-C50C-407E-A947-70E740481C1C}">
                <a14:useLocalDpi xmlns:a14="http://schemas.microsoft.com/office/drawing/2010/main" val="0"/>
              </a:ext>
            </a:extLst>
          </a:blip>
          <a:srcRect l="9050" t="7788" r="4305"/>
          <a:stretch/>
        </p:blipFill>
        <p:spPr>
          <a:xfrm rot="16200000">
            <a:off x="6079118" y="452418"/>
            <a:ext cx="1032000" cy="1465075"/>
          </a:xfrm>
          <a:prstGeom prst="rect">
            <a:avLst/>
          </a:prstGeom>
        </p:spPr>
      </p:pic>
      <p:sp>
        <p:nvSpPr>
          <p:cNvPr id="21" name="テキスト ボックス 20">
            <a:extLst>
              <a:ext uri="{FF2B5EF4-FFF2-40B4-BE49-F238E27FC236}">
                <a16:creationId xmlns:a16="http://schemas.microsoft.com/office/drawing/2014/main" id="{188E2630-15E4-46D4-975C-434A07362D98}"/>
              </a:ext>
            </a:extLst>
          </p:cNvPr>
          <p:cNvSpPr txBox="1"/>
          <p:nvPr/>
        </p:nvSpPr>
        <p:spPr>
          <a:xfrm>
            <a:off x="7629832" y="1179871"/>
            <a:ext cx="1805834" cy="369332"/>
          </a:xfrm>
          <a:prstGeom prst="rect">
            <a:avLst/>
          </a:prstGeom>
          <a:noFill/>
        </p:spPr>
        <p:txBody>
          <a:bodyPr wrap="square" rtlCol="0">
            <a:spAutoFit/>
          </a:bodyPr>
          <a:lstStyle/>
          <a:p>
            <a:r>
              <a:rPr kumimoji="1" lang="ja-JP" altLang="en-US" dirty="0">
                <a:latin typeface="Meiryo UI" panose="020B0604030504040204" pitchFamily="50" charset="-128"/>
                <a:ea typeface="Meiryo UI" panose="020B0604030504040204" pitchFamily="50" charset="-128"/>
              </a:rPr>
              <a:t>オリジナル特注</a:t>
            </a:r>
          </a:p>
        </p:txBody>
      </p:sp>
      <p:pic>
        <p:nvPicPr>
          <p:cNvPr id="23" name="Picture 6" descr="いぬ接客">
            <a:extLst>
              <a:ext uri="{FF2B5EF4-FFF2-40B4-BE49-F238E27FC236}">
                <a16:creationId xmlns:a16="http://schemas.microsoft.com/office/drawing/2014/main" id="{ACB1A415-7A1B-4E4A-9546-27B7C274E27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8284" y="1307942"/>
            <a:ext cx="2604905" cy="4290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97923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0AE8CA4-BB8F-3CDD-66C1-03E35B147133}"/>
              </a:ext>
            </a:extLst>
          </p:cNvPr>
          <p:cNvSpPr>
            <a:spLocks noGrp="1"/>
          </p:cNvSpPr>
          <p:nvPr>
            <p:ph idx="1"/>
          </p:nvPr>
        </p:nvSpPr>
        <p:spPr/>
        <p:txBody>
          <a:bodyPr/>
          <a:lstStyle/>
          <a:p>
            <a:endParaRPr kumimoji="1" lang="ja-JP" altLang="en-US"/>
          </a:p>
        </p:txBody>
      </p:sp>
      <p:sp>
        <p:nvSpPr>
          <p:cNvPr id="4" name="テキスト ボックス 3">
            <a:extLst>
              <a:ext uri="{FF2B5EF4-FFF2-40B4-BE49-F238E27FC236}">
                <a16:creationId xmlns:a16="http://schemas.microsoft.com/office/drawing/2014/main" id="{0DE663E1-C350-434A-E922-1E276F1D47AB}"/>
              </a:ext>
            </a:extLst>
          </p:cNvPr>
          <p:cNvSpPr txBox="1"/>
          <p:nvPr/>
        </p:nvSpPr>
        <p:spPr>
          <a:xfrm>
            <a:off x="453006" y="550181"/>
            <a:ext cx="4888976" cy="707886"/>
          </a:xfrm>
          <a:prstGeom prst="rect">
            <a:avLst/>
          </a:prstGeom>
          <a:noFill/>
          <a:ln>
            <a:solidFill>
              <a:srgbClr val="FF0000"/>
            </a:solidFill>
          </a:ln>
        </p:spPr>
        <p:txBody>
          <a:bodyPr wrap="square" rtlCol="0">
            <a:spAutoFit/>
          </a:bodyPr>
          <a:lstStyle/>
          <a:p>
            <a:r>
              <a:rPr lang="ja-JP" altLang="en-US" sz="4000" dirty="0">
                <a:latin typeface="Meiryo UI" panose="020B0604030504040204" pitchFamily="50" charset="-128"/>
                <a:ea typeface="Meiryo UI" panose="020B0604030504040204" pitchFamily="50" charset="-128"/>
              </a:rPr>
              <a:t>未来につなぐ</a:t>
            </a:r>
            <a:endParaRPr kumimoji="1" lang="ja-JP" altLang="en-US" sz="4000" dirty="0">
              <a:latin typeface="Meiryo UI" panose="020B0604030504040204" pitchFamily="50" charset="-128"/>
              <a:ea typeface="Meiryo UI" panose="020B0604030504040204" pitchFamily="50" charset="-128"/>
            </a:endParaRPr>
          </a:p>
        </p:txBody>
      </p:sp>
      <p:graphicFrame>
        <p:nvGraphicFramePr>
          <p:cNvPr id="5" name="図表 4">
            <a:extLst>
              <a:ext uri="{FF2B5EF4-FFF2-40B4-BE49-F238E27FC236}">
                <a16:creationId xmlns:a16="http://schemas.microsoft.com/office/drawing/2014/main" id="{EF194C82-CF10-23A4-7FCE-03E60C6AD994}"/>
              </a:ext>
            </a:extLst>
          </p:cNvPr>
          <p:cNvGraphicFramePr/>
          <p:nvPr/>
        </p:nvGraphicFramePr>
        <p:xfrm>
          <a:off x="125836" y="1400214"/>
          <a:ext cx="5394120" cy="49076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矢印: 右 5">
            <a:extLst>
              <a:ext uri="{FF2B5EF4-FFF2-40B4-BE49-F238E27FC236}">
                <a16:creationId xmlns:a16="http://schemas.microsoft.com/office/drawing/2014/main" id="{96CAC913-6627-37DB-B880-129FA7DF2E25}"/>
              </a:ext>
            </a:extLst>
          </p:cNvPr>
          <p:cNvSpPr/>
          <p:nvPr/>
        </p:nvSpPr>
        <p:spPr>
          <a:xfrm>
            <a:off x="4042019" y="3174000"/>
            <a:ext cx="1122979" cy="1001396"/>
          </a:xfrm>
          <a:prstGeom prst="rightArrow">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7" name="図表 6">
            <a:extLst>
              <a:ext uri="{FF2B5EF4-FFF2-40B4-BE49-F238E27FC236}">
                <a16:creationId xmlns:a16="http://schemas.microsoft.com/office/drawing/2014/main" id="{3B4E42DE-A9C7-A71A-92F3-73F65A770567}"/>
              </a:ext>
            </a:extLst>
          </p:cNvPr>
          <p:cNvGraphicFramePr/>
          <p:nvPr/>
        </p:nvGraphicFramePr>
        <p:xfrm>
          <a:off x="5444454" y="1602298"/>
          <a:ext cx="6747545" cy="457466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7768737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8E18184-8435-D4A5-2CA6-412F3172E4AA}"/>
              </a:ext>
            </a:extLst>
          </p:cNvPr>
          <p:cNvSpPr>
            <a:spLocks noGrp="1"/>
          </p:cNvSpPr>
          <p:nvPr>
            <p:ph type="title"/>
          </p:nvPr>
        </p:nvSpPr>
        <p:spPr>
          <a:xfrm>
            <a:off x="838200" y="365126"/>
            <a:ext cx="10515600" cy="771912"/>
          </a:xfrm>
        </p:spPr>
        <p:txBody>
          <a:bodyPr/>
          <a:lstStyle/>
          <a:p>
            <a:r>
              <a:rPr lang="ja-JP" altLang="en-US" dirty="0">
                <a:latin typeface="Meiryo UI" panose="020B0604030504040204" pitchFamily="50" charset="-128"/>
                <a:ea typeface="Meiryo UI" panose="020B0604030504040204" pitchFamily="50" charset="-128"/>
              </a:rPr>
              <a:t>投資額（仮）</a:t>
            </a:r>
            <a:endParaRPr kumimoji="1" lang="ja-JP" altLang="en-US" dirty="0">
              <a:latin typeface="Meiryo UI" panose="020B0604030504040204" pitchFamily="50" charset="-128"/>
              <a:ea typeface="Meiryo UI" panose="020B0604030504040204" pitchFamily="50" charset="-128"/>
            </a:endParaRPr>
          </a:p>
        </p:txBody>
      </p:sp>
      <p:sp>
        <p:nvSpPr>
          <p:cNvPr id="6" name="コンテンツ プレースホルダー 5">
            <a:extLst>
              <a:ext uri="{FF2B5EF4-FFF2-40B4-BE49-F238E27FC236}">
                <a16:creationId xmlns:a16="http://schemas.microsoft.com/office/drawing/2014/main" id="{0085DFF4-0F82-B340-986C-F5D2628BE3A0}"/>
              </a:ext>
            </a:extLst>
          </p:cNvPr>
          <p:cNvSpPr>
            <a:spLocks noGrp="1"/>
          </p:cNvSpPr>
          <p:nvPr>
            <p:ph idx="1"/>
          </p:nvPr>
        </p:nvSpPr>
        <p:spPr>
          <a:xfrm>
            <a:off x="418107" y="1259573"/>
            <a:ext cx="3621156" cy="5055540"/>
          </a:xfrm>
        </p:spPr>
        <p:txBody>
          <a:bodyPr>
            <a:normAutofit fontScale="85000" lnSpcReduction="20000"/>
          </a:bodyPr>
          <a:lstStyle/>
          <a:p>
            <a:pPr marL="0" indent="0">
              <a:buNone/>
            </a:pPr>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投資計画</a:t>
            </a:r>
            <a:r>
              <a:rPr lang="en-US" altLang="ja-JP" dirty="0">
                <a:latin typeface="Meiryo UI" panose="020B0604030504040204" pitchFamily="50" charset="-128"/>
                <a:ea typeface="Meiryo UI" panose="020B0604030504040204" pitchFamily="50" charset="-128"/>
              </a:rPr>
              <a:t>】</a:t>
            </a:r>
          </a:p>
          <a:p>
            <a:pPr marL="0" indent="0">
              <a:buNone/>
            </a:pPr>
            <a:r>
              <a:rPr lang="ja-JP" altLang="en-US" dirty="0">
                <a:latin typeface="Meiryo UI" panose="020B0604030504040204" pitchFamily="50" charset="-128"/>
                <a:ea typeface="Meiryo UI" panose="020B0604030504040204" pitchFamily="50" charset="-128"/>
              </a:rPr>
              <a:t>建築費用</a:t>
            </a:r>
            <a:r>
              <a:rPr lang="en-US" altLang="ja-JP" dirty="0">
                <a:latin typeface="Meiryo UI" panose="020B0604030504040204" pitchFamily="50" charset="-128"/>
                <a:ea typeface="Meiryo UI" panose="020B0604030504040204" pitchFamily="50" charset="-128"/>
              </a:rPr>
              <a:t>2,500</a:t>
            </a:r>
            <a:r>
              <a:rPr lang="ja-JP" altLang="en-US" dirty="0">
                <a:latin typeface="Meiryo UI" panose="020B0604030504040204" pitchFamily="50" charset="-128"/>
                <a:ea typeface="Meiryo UI" panose="020B0604030504040204" pitchFamily="50" charset="-128"/>
              </a:rPr>
              <a:t>万</a:t>
            </a:r>
            <a:endParaRPr lang="en-US" altLang="ja-JP" dirty="0">
              <a:latin typeface="Meiryo UI" panose="020B0604030504040204" pitchFamily="50" charset="-128"/>
              <a:ea typeface="Meiryo UI" panose="020B0604030504040204" pitchFamily="50" charset="-128"/>
            </a:endParaRPr>
          </a:p>
          <a:p>
            <a:pPr marL="0" indent="0">
              <a:buNone/>
            </a:pPr>
            <a:r>
              <a:rPr lang="ja-JP" altLang="en-US" dirty="0">
                <a:latin typeface="Meiryo UI" panose="020B0604030504040204" pitchFamily="50" charset="-128"/>
                <a:ea typeface="Meiryo UI" panose="020B0604030504040204" pitchFamily="50" charset="-128"/>
              </a:rPr>
              <a:t>外構</a:t>
            </a:r>
            <a:r>
              <a:rPr lang="en-US" altLang="ja-JP" dirty="0">
                <a:latin typeface="Meiryo UI" panose="020B0604030504040204" pitchFamily="50" charset="-128"/>
                <a:ea typeface="Meiryo UI" panose="020B0604030504040204" pitchFamily="50" charset="-128"/>
              </a:rPr>
              <a:t>300</a:t>
            </a:r>
            <a:r>
              <a:rPr lang="ja-JP" altLang="en-US" dirty="0">
                <a:latin typeface="Meiryo UI" panose="020B0604030504040204" pitchFamily="50" charset="-128"/>
                <a:ea typeface="Meiryo UI" panose="020B0604030504040204" pitchFamily="50" charset="-128"/>
              </a:rPr>
              <a:t>万</a:t>
            </a:r>
            <a:endParaRPr lang="en-US" altLang="ja-JP" dirty="0">
              <a:latin typeface="Meiryo UI" panose="020B0604030504040204" pitchFamily="50" charset="-128"/>
              <a:ea typeface="Meiryo UI" panose="020B0604030504040204" pitchFamily="50" charset="-128"/>
            </a:endParaRPr>
          </a:p>
          <a:p>
            <a:pPr marL="0" indent="0">
              <a:buNone/>
            </a:pPr>
            <a:r>
              <a:rPr lang="ja-JP" altLang="en-US" dirty="0">
                <a:latin typeface="Meiryo UI" panose="020B0604030504040204" pitchFamily="50" charset="-128"/>
                <a:ea typeface="Meiryo UI" panose="020B0604030504040204" pitchFamily="50" charset="-128"/>
              </a:rPr>
              <a:t>合計</a:t>
            </a:r>
            <a:r>
              <a:rPr lang="en-US" altLang="ja-JP" dirty="0">
                <a:latin typeface="Meiryo UI" panose="020B0604030504040204" pitchFamily="50" charset="-128"/>
                <a:ea typeface="Meiryo UI" panose="020B0604030504040204" pitchFamily="50" charset="-128"/>
              </a:rPr>
              <a:t>2,800</a:t>
            </a:r>
            <a:r>
              <a:rPr lang="ja-JP" altLang="en-US" dirty="0">
                <a:latin typeface="Meiryo UI" panose="020B0604030504040204" pitchFamily="50" charset="-128"/>
                <a:ea typeface="Meiryo UI" panose="020B0604030504040204" pitchFamily="50" charset="-128"/>
              </a:rPr>
              <a:t>万</a:t>
            </a:r>
            <a:endParaRPr lang="en-US" altLang="ja-JP" dirty="0">
              <a:latin typeface="Meiryo UI" panose="020B0604030504040204" pitchFamily="50" charset="-128"/>
              <a:ea typeface="Meiryo UI" panose="020B0604030504040204" pitchFamily="50" charset="-128"/>
            </a:endParaRPr>
          </a:p>
          <a:p>
            <a:pPr marL="0" indent="0">
              <a:buNone/>
            </a:pPr>
            <a:endParaRPr lang="en-US" altLang="ja-JP" dirty="0">
              <a:latin typeface="Meiryo UI" panose="020B0604030504040204" pitchFamily="50" charset="-128"/>
              <a:ea typeface="Meiryo UI" panose="020B0604030504040204" pitchFamily="50" charset="-128"/>
            </a:endParaRPr>
          </a:p>
          <a:p>
            <a:pPr marL="0" indent="0">
              <a:buNone/>
            </a:pPr>
            <a:r>
              <a:rPr lang="ja-JP" altLang="en-US" dirty="0">
                <a:latin typeface="Meiryo UI" panose="020B0604030504040204" pitchFamily="50" charset="-128"/>
                <a:ea typeface="Meiryo UI" panose="020B0604030504040204" pitchFamily="50" charset="-128"/>
              </a:rPr>
              <a:t>１</a:t>
            </a:r>
            <a:r>
              <a:rPr lang="en-US" altLang="ja-JP" dirty="0">
                <a:latin typeface="Meiryo UI" panose="020B0604030504040204" pitchFamily="50" charset="-128"/>
                <a:ea typeface="Meiryo UI" panose="020B0604030504040204" pitchFamily="50" charset="-128"/>
              </a:rPr>
              <a:t>F</a:t>
            </a:r>
            <a:r>
              <a:rPr lang="ja-JP" altLang="en-US" dirty="0">
                <a:latin typeface="Meiryo UI" panose="020B0604030504040204" pitchFamily="50" charset="-128"/>
                <a:ea typeface="Meiryo UI" panose="020B0604030504040204" pitchFamily="50" charset="-128"/>
              </a:rPr>
              <a:t>　</a:t>
            </a:r>
            <a:r>
              <a:rPr lang="en-US" altLang="ja-JP" dirty="0">
                <a:latin typeface="Meiryo UI" panose="020B0604030504040204" pitchFamily="50" charset="-128"/>
                <a:ea typeface="Meiryo UI" panose="020B0604030504040204" pitchFamily="50" charset="-128"/>
              </a:rPr>
              <a:t>72.87</a:t>
            </a:r>
            <a:r>
              <a:rPr lang="ja-JP" altLang="en-US" dirty="0">
                <a:latin typeface="Meiryo UI" panose="020B0604030504040204" pitchFamily="50" charset="-128"/>
                <a:ea typeface="Meiryo UI" panose="020B0604030504040204" pitchFamily="50" charset="-128"/>
              </a:rPr>
              <a:t>㎡</a:t>
            </a:r>
            <a:endParaRPr lang="en-US" altLang="ja-JP" dirty="0">
              <a:latin typeface="Meiryo UI" panose="020B0604030504040204" pitchFamily="50" charset="-128"/>
              <a:ea typeface="Meiryo UI" panose="020B0604030504040204" pitchFamily="50" charset="-128"/>
            </a:endParaRPr>
          </a:p>
          <a:p>
            <a:pPr marL="0" indent="0">
              <a:buNone/>
            </a:pPr>
            <a:r>
              <a:rPr lang="ja-JP" altLang="en-US" dirty="0">
                <a:latin typeface="Meiryo UI" panose="020B0604030504040204" pitchFamily="50" charset="-128"/>
                <a:ea typeface="Meiryo UI" panose="020B0604030504040204" pitchFamily="50" charset="-128"/>
              </a:rPr>
              <a:t>２</a:t>
            </a:r>
            <a:r>
              <a:rPr lang="en-US" altLang="ja-JP" dirty="0">
                <a:latin typeface="Meiryo UI" panose="020B0604030504040204" pitchFamily="50" charset="-128"/>
                <a:ea typeface="Meiryo UI" panose="020B0604030504040204" pitchFamily="50" charset="-128"/>
              </a:rPr>
              <a:t>F</a:t>
            </a:r>
            <a:r>
              <a:rPr lang="ja-JP" altLang="en-US" dirty="0">
                <a:latin typeface="Meiryo UI" panose="020B0604030504040204" pitchFamily="50" charset="-128"/>
                <a:ea typeface="Meiryo UI" panose="020B0604030504040204" pitchFamily="50" charset="-128"/>
              </a:rPr>
              <a:t>　</a:t>
            </a:r>
            <a:r>
              <a:rPr lang="en-US" altLang="ja-JP" dirty="0">
                <a:latin typeface="Meiryo UI" panose="020B0604030504040204" pitchFamily="50" charset="-128"/>
                <a:ea typeface="Meiryo UI" panose="020B0604030504040204" pitchFamily="50" charset="-128"/>
              </a:rPr>
              <a:t>29.81</a:t>
            </a:r>
            <a:r>
              <a:rPr lang="ja-JP" altLang="en-US" dirty="0">
                <a:latin typeface="Meiryo UI" panose="020B0604030504040204" pitchFamily="50" charset="-128"/>
                <a:ea typeface="Meiryo UI" panose="020B0604030504040204" pitchFamily="50" charset="-128"/>
              </a:rPr>
              <a:t>㎡</a:t>
            </a:r>
            <a:endParaRPr lang="en-US" altLang="ja-JP" dirty="0">
              <a:latin typeface="Meiryo UI" panose="020B0604030504040204" pitchFamily="50" charset="-128"/>
              <a:ea typeface="Meiryo UI" panose="020B0604030504040204" pitchFamily="50" charset="-128"/>
            </a:endParaRPr>
          </a:p>
          <a:p>
            <a:pPr marL="0" indent="0">
              <a:buNone/>
            </a:pPr>
            <a:endParaRPr lang="en-US" altLang="ja-JP" dirty="0">
              <a:latin typeface="Meiryo UI" panose="020B0604030504040204" pitchFamily="50" charset="-128"/>
              <a:ea typeface="Meiryo UI" panose="020B0604030504040204" pitchFamily="50" charset="-128"/>
            </a:endParaRPr>
          </a:p>
          <a:p>
            <a:pPr marL="0" indent="0">
              <a:buNone/>
            </a:pPr>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資金計画</a:t>
            </a:r>
            <a:r>
              <a:rPr lang="en-US" altLang="ja-JP" dirty="0">
                <a:latin typeface="Meiryo UI" panose="020B0604030504040204" pitchFamily="50" charset="-128"/>
                <a:ea typeface="Meiryo UI" panose="020B0604030504040204" pitchFamily="50" charset="-128"/>
              </a:rPr>
              <a:t>】</a:t>
            </a:r>
          </a:p>
          <a:p>
            <a:pPr marL="0" indent="0">
              <a:buNone/>
            </a:pPr>
            <a:r>
              <a:rPr lang="ja-JP" altLang="en-US" dirty="0">
                <a:latin typeface="Meiryo UI" panose="020B0604030504040204" pitchFamily="50" charset="-128"/>
                <a:ea typeface="Meiryo UI" panose="020B0604030504040204" pitchFamily="50" charset="-128"/>
              </a:rPr>
              <a:t>自己資金</a:t>
            </a:r>
            <a:r>
              <a:rPr lang="en-US" altLang="ja-JP" dirty="0">
                <a:latin typeface="Meiryo UI" panose="020B0604030504040204" pitchFamily="50" charset="-128"/>
                <a:ea typeface="Meiryo UI" panose="020B0604030504040204" pitchFamily="50" charset="-128"/>
              </a:rPr>
              <a:t>1,000</a:t>
            </a:r>
            <a:r>
              <a:rPr lang="ja-JP" altLang="en-US" dirty="0">
                <a:latin typeface="Meiryo UI" panose="020B0604030504040204" pitchFamily="50" charset="-128"/>
                <a:ea typeface="Meiryo UI" panose="020B0604030504040204" pitchFamily="50" charset="-128"/>
              </a:rPr>
              <a:t>万</a:t>
            </a:r>
            <a:endParaRPr lang="en-US" altLang="ja-JP" dirty="0">
              <a:latin typeface="Meiryo UI" panose="020B0604030504040204" pitchFamily="50" charset="-128"/>
              <a:ea typeface="Meiryo UI" panose="020B0604030504040204" pitchFamily="50" charset="-128"/>
            </a:endParaRPr>
          </a:p>
          <a:p>
            <a:pPr marL="0" indent="0">
              <a:buNone/>
            </a:pPr>
            <a:r>
              <a:rPr lang="ja-JP" altLang="en-US" dirty="0">
                <a:latin typeface="Meiryo UI" panose="020B0604030504040204" pitchFamily="50" charset="-128"/>
                <a:ea typeface="Meiryo UI" panose="020B0604030504040204" pitchFamily="50" charset="-128"/>
              </a:rPr>
              <a:t>銀行</a:t>
            </a:r>
            <a:r>
              <a:rPr lang="en-US" altLang="ja-JP" dirty="0">
                <a:latin typeface="Meiryo UI" panose="020B0604030504040204" pitchFamily="50" charset="-128"/>
                <a:ea typeface="Meiryo UI" panose="020B0604030504040204" pitchFamily="50" charset="-128"/>
              </a:rPr>
              <a:t>1,300</a:t>
            </a:r>
            <a:r>
              <a:rPr lang="ja-JP" altLang="en-US" dirty="0">
                <a:latin typeface="Meiryo UI" panose="020B0604030504040204" pitchFamily="50" charset="-128"/>
                <a:ea typeface="Meiryo UI" panose="020B0604030504040204" pitchFamily="50" charset="-128"/>
              </a:rPr>
              <a:t>万</a:t>
            </a:r>
            <a:endParaRPr lang="en-US" altLang="ja-JP" dirty="0">
              <a:latin typeface="Meiryo UI" panose="020B0604030504040204" pitchFamily="50" charset="-128"/>
              <a:ea typeface="Meiryo UI" panose="020B0604030504040204" pitchFamily="50" charset="-128"/>
            </a:endParaRPr>
          </a:p>
          <a:p>
            <a:pPr marL="0" indent="0">
              <a:buNone/>
            </a:pPr>
            <a:r>
              <a:rPr lang="ja-JP" altLang="en-US" dirty="0">
                <a:latin typeface="Meiryo UI" panose="020B0604030504040204" pitchFamily="50" charset="-128"/>
                <a:ea typeface="Meiryo UI" panose="020B0604030504040204" pitchFamily="50" charset="-128"/>
              </a:rPr>
              <a:t>ファンド</a:t>
            </a:r>
            <a:r>
              <a:rPr lang="en-US" altLang="ja-JP" dirty="0">
                <a:latin typeface="Meiryo UI" panose="020B0604030504040204" pitchFamily="50" charset="-128"/>
                <a:ea typeface="Meiryo UI" panose="020B0604030504040204" pitchFamily="50" charset="-128"/>
              </a:rPr>
              <a:t>500</a:t>
            </a:r>
            <a:r>
              <a:rPr lang="ja-JP" altLang="en-US" dirty="0">
                <a:latin typeface="Meiryo UI" panose="020B0604030504040204" pitchFamily="50" charset="-128"/>
                <a:ea typeface="Meiryo UI" panose="020B0604030504040204" pitchFamily="50" charset="-128"/>
              </a:rPr>
              <a:t>万</a:t>
            </a:r>
            <a:endParaRPr lang="en-US" altLang="ja-JP" dirty="0">
              <a:latin typeface="Meiryo UI" panose="020B0604030504040204" pitchFamily="50" charset="-128"/>
              <a:ea typeface="Meiryo UI" panose="020B0604030504040204" pitchFamily="50" charset="-128"/>
            </a:endParaRPr>
          </a:p>
          <a:p>
            <a:pPr marL="0" indent="0">
              <a:buNone/>
            </a:pPr>
            <a:r>
              <a:rPr lang="ja-JP" altLang="en-US" dirty="0">
                <a:latin typeface="Meiryo UI" panose="020B0604030504040204" pitchFamily="50" charset="-128"/>
                <a:ea typeface="Meiryo UI" panose="020B0604030504040204" pitchFamily="50" charset="-128"/>
              </a:rPr>
              <a:t>合計</a:t>
            </a:r>
            <a:r>
              <a:rPr lang="en-US" altLang="ja-JP" dirty="0">
                <a:latin typeface="Meiryo UI" panose="020B0604030504040204" pitchFamily="50" charset="-128"/>
                <a:ea typeface="Meiryo UI" panose="020B0604030504040204" pitchFamily="50" charset="-128"/>
              </a:rPr>
              <a:t>2,800</a:t>
            </a:r>
            <a:r>
              <a:rPr lang="ja-JP" altLang="en-US" dirty="0">
                <a:latin typeface="Meiryo UI" panose="020B0604030504040204" pitchFamily="50" charset="-128"/>
                <a:ea typeface="Meiryo UI" panose="020B0604030504040204" pitchFamily="50" charset="-128"/>
              </a:rPr>
              <a:t>万</a:t>
            </a:r>
            <a:endParaRPr lang="en-US" altLang="ja-JP" dirty="0">
              <a:latin typeface="Meiryo UI" panose="020B0604030504040204" pitchFamily="50" charset="-128"/>
              <a:ea typeface="Meiryo UI" panose="020B0604030504040204" pitchFamily="50" charset="-128"/>
            </a:endParaRPr>
          </a:p>
          <a:p>
            <a:pPr marL="0" indent="0">
              <a:buNone/>
            </a:pPr>
            <a:endParaRPr lang="ja-JP" altLang="en-US" dirty="0">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4C98946D-7697-2B34-4794-046EC63953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0723" y="1643080"/>
            <a:ext cx="7637028" cy="4021483"/>
          </a:xfrm>
          <a:prstGeom prst="rect">
            <a:avLst/>
          </a:prstGeom>
        </p:spPr>
      </p:pic>
    </p:spTree>
    <p:extLst>
      <p:ext uri="{BB962C8B-B14F-4D97-AF65-F5344CB8AC3E}">
        <p14:creationId xmlns:p14="http://schemas.microsoft.com/office/powerpoint/2010/main" val="27837534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8F18B5-FD21-8479-7E0B-BBC332BEBF91}"/>
              </a:ext>
            </a:extLst>
          </p:cNvPr>
          <p:cNvSpPr>
            <a:spLocks noGrp="1"/>
          </p:cNvSpPr>
          <p:nvPr>
            <p:ph type="title"/>
          </p:nvPr>
        </p:nvSpPr>
        <p:spPr/>
        <p:txBody>
          <a:bodyPr/>
          <a:lstStyle/>
          <a:p>
            <a:endParaRPr kumimoji="1" lang="ja-JP" altLang="en-US"/>
          </a:p>
        </p:txBody>
      </p:sp>
      <p:pic>
        <p:nvPicPr>
          <p:cNvPr id="5" name="コンテンツ プレースホルダー 4">
            <a:extLst>
              <a:ext uri="{FF2B5EF4-FFF2-40B4-BE49-F238E27FC236}">
                <a16:creationId xmlns:a16="http://schemas.microsoft.com/office/drawing/2014/main" id="{4E898CC2-00C1-2C66-5193-21BD163C5CE0}"/>
              </a:ext>
            </a:extLst>
          </p:cNvPr>
          <p:cNvPicPr>
            <a:picLocks noGrp="1" noChangeAspect="1"/>
          </p:cNvPicPr>
          <p:nvPr>
            <p:ph idx="1"/>
          </p:nvPr>
        </p:nvPicPr>
        <p:blipFill>
          <a:blip r:embed="rId2"/>
          <a:stretch>
            <a:fillRect/>
          </a:stretch>
        </p:blipFill>
        <p:spPr>
          <a:xfrm>
            <a:off x="464750" y="1548363"/>
            <a:ext cx="11262499" cy="4944512"/>
          </a:xfrm>
        </p:spPr>
      </p:pic>
    </p:spTree>
    <p:extLst>
      <p:ext uri="{BB962C8B-B14F-4D97-AF65-F5344CB8AC3E}">
        <p14:creationId xmlns:p14="http://schemas.microsoft.com/office/powerpoint/2010/main" val="4970293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D3E8F64-40C8-912C-125D-21BA5B6050B6}"/>
              </a:ext>
            </a:extLst>
          </p:cNvPr>
          <p:cNvSpPr>
            <a:spLocks noGrp="1"/>
          </p:cNvSpPr>
          <p:nvPr>
            <p:ph type="title"/>
          </p:nvPr>
        </p:nvSpPr>
        <p:spPr/>
        <p:txBody>
          <a:bodyPr/>
          <a:lstStyle/>
          <a:p>
            <a:endParaRPr kumimoji="1" lang="ja-JP" altLang="en-US"/>
          </a:p>
        </p:txBody>
      </p:sp>
      <p:pic>
        <p:nvPicPr>
          <p:cNvPr id="4" name="コンテンツ プレースホルダー 3">
            <a:extLst>
              <a:ext uri="{FF2B5EF4-FFF2-40B4-BE49-F238E27FC236}">
                <a16:creationId xmlns:a16="http://schemas.microsoft.com/office/drawing/2014/main" id="{38886078-A875-0349-344C-77EB14328155}"/>
              </a:ext>
            </a:extLst>
          </p:cNvPr>
          <p:cNvPicPr>
            <a:picLocks noGrp="1" noChangeAspect="1"/>
          </p:cNvPicPr>
          <p:nvPr>
            <p:ph idx="1"/>
          </p:nvPr>
        </p:nvPicPr>
        <p:blipFill rotWithShape="1">
          <a:blip r:embed="rId2"/>
          <a:srcRect l="17067" t="19483" r="12377" b="11822"/>
          <a:stretch/>
        </p:blipFill>
        <p:spPr>
          <a:xfrm>
            <a:off x="2358347" y="365125"/>
            <a:ext cx="7475306" cy="5817558"/>
          </a:xfrm>
          <a:prstGeom prst="rect">
            <a:avLst/>
          </a:prstGeom>
        </p:spPr>
      </p:pic>
    </p:spTree>
    <p:extLst>
      <p:ext uri="{BB962C8B-B14F-4D97-AF65-F5344CB8AC3E}">
        <p14:creationId xmlns:p14="http://schemas.microsoft.com/office/powerpoint/2010/main" val="13969043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BB8881F-F074-7EBA-1BD7-1F9A89EEAC48}"/>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DF050164-B9E4-0494-DC26-31232D6FFD36}"/>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id="{2E81A881-8DEF-9751-F532-AEC999AAB082}"/>
              </a:ext>
            </a:extLst>
          </p:cNvPr>
          <p:cNvPicPr>
            <a:picLocks noChangeAspect="1"/>
          </p:cNvPicPr>
          <p:nvPr/>
        </p:nvPicPr>
        <p:blipFill>
          <a:blip r:embed="rId2"/>
          <a:stretch>
            <a:fillRect/>
          </a:stretch>
        </p:blipFill>
        <p:spPr>
          <a:xfrm>
            <a:off x="9031479" y="2926253"/>
            <a:ext cx="3083602" cy="3872112"/>
          </a:xfrm>
          <a:prstGeom prst="rect">
            <a:avLst/>
          </a:prstGeom>
        </p:spPr>
      </p:pic>
      <p:pic>
        <p:nvPicPr>
          <p:cNvPr id="7" name="図 6">
            <a:extLst>
              <a:ext uri="{FF2B5EF4-FFF2-40B4-BE49-F238E27FC236}">
                <a16:creationId xmlns:a16="http://schemas.microsoft.com/office/drawing/2014/main" id="{3491F8C6-5286-0B48-BBDF-08D2CD3C982A}"/>
              </a:ext>
            </a:extLst>
          </p:cNvPr>
          <p:cNvPicPr>
            <a:picLocks noChangeAspect="1"/>
          </p:cNvPicPr>
          <p:nvPr/>
        </p:nvPicPr>
        <p:blipFill>
          <a:blip r:embed="rId3"/>
          <a:stretch>
            <a:fillRect/>
          </a:stretch>
        </p:blipFill>
        <p:spPr>
          <a:xfrm>
            <a:off x="76919" y="83958"/>
            <a:ext cx="8954560" cy="6714407"/>
          </a:xfrm>
          <a:prstGeom prst="rect">
            <a:avLst/>
          </a:prstGeom>
        </p:spPr>
      </p:pic>
      <p:pic>
        <p:nvPicPr>
          <p:cNvPr id="9" name="図 8">
            <a:extLst>
              <a:ext uri="{FF2B5EF4-FFF2-40B4-BE49-F238E27FC236}">
                <a16:creationId xmlns:a16="http://schemas.microsoft.com/office/drawing/2014/main" id="{8EA08073-66AA-AA49-9B16-2662E6F54E38}"/>
              </a:ext>
            </a:extLst>
          </p:cNvPr>
          <p:cNvPicPr>
            <a:picLocks noChangeAspect="1"/>
          </p:cNvPicPr>
          <p:nvPr/>
        </p:nvPicPr>
        <p:blipFill>
          <a:blip r:embed="rId4"/>
          <a:stretch>
            <a:fillRect/>
          </a:stretch>
        </p:blipFill>
        <p:spPr>
          <a:xfrm>
            <a:off x="6185658" y="0"/>
            <a:ext cx="5929423" cy="4446065"/>
          </a:xfrm>
          <a:prstGeom prst="rect">
            <a:avLst/>
          </a:prstGeom>
        </p:spPr>
      </p:pic>
      <p:sp>
        <p:nvSpPr>
          <p:cNvPr id="4" name="テキスト ボックス 3">
            <a:extLst>
              <a:ext uri="{FF2B5EF4-FFF2-40B4-BE49-F238E27FC236}">
                <a16:creationId xmlns:a16="http://schemas.microsoft.com/office/drawing/2014/main" id="{D917DB40-B28A-C5AF-B6C7-FB533D4484CF}"/>
              </a:ext>
            </a:extLst>
          </p:cNvPr>
          <p:cNvSpPr txBox="1"/>
          <p:nvPr/>
        </p:nvSpPr>
        <p:spPr>
          <a:xfrm>
            <a:off x="230587" y="5876200"/>
            <a:ext cx="3625795" cy="769441"/>
          </a:xfrm>
          <a:prstGeom prst="rect">
            <a:avLst/>
          </a:prstGeom>
          <a:noFill/>
        </p:spPr>
        <p:txBody>
          <a:bodyPr wrap="square" rtlCol="0">
            <a:spAutoFit/>
          </a:bodyPr>
          <a:lstStyle/>
          <a:p>
            <a:r>
              <a:rPr kumimoji="1" lang="ja-JP" altLang="en-US" sz="4400" b="1" dirty="0">
                <a:solidFill>
                  <a:schemeClr val="bg1"/>
                </a:solidFill>
                <a:latin typeface="Meiryo UI" panose="020B0604030504040204" pitchFamily="50" charset="-128"/>
                <a:ea typeface="Meiryo UI" panose="020B0604030504040204" pitchFamily="50" charset="-128"/>
              </a:rPr>
              <a:t>デザイン案</a:t>
            </a:r>
          </a:p>
        </p:txBody>
      </p:sp>
    </p:spTree>
    <p:extLst>
      <p:ext uri="{BB962C8B-B14F-4D97-AF65-F5344CB8AC3E}">
        <p14:creationId xmlns:p14="http://schemas.microsoft.com/office/powerpoint/2010/main" val="13419367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EC2CAD7-5DFF-642C-B2AC-5D55FD9BFA93}"/>
              </a:ext>
            </a:extLst>
          </p:cNvPr>
          <p:cNvSpPr>
            <a:spLocks noGrp="1"/>
          </p:cNvSpPr>
          <p:nvPr>
            <p:ph type="title"/>
          </p:nvPr>
        </p:nvSpPr>
        <p:spPr/>
        <p:txBody>
          <a:bodyPr/>
          <a:lstStyle/>
          <a:p>
            <a:r>
              <a:rPr lang="ja-JP" altLang="en-US" dirty="0">
                <a:latin typeface="Meiryo UI" panose="020B0604030504040204" pitchFamily="50" charset="-128"/>
                <a:ea typeface="Meiryo UI" panose="020B0604030504040204" pitchFamily="50" charset="-128"/>
              </a:rPr>
              <a:t>メニュー①</a:t>
            </a:r>
            <a:br>
              <a:rPr lang="en-US" altLang="ja-JP" dirty="0">
                <a:latin typeface="Meiryo UI" panose="020B0604030504040204" pitchFamily="50" charset="-128"/>
                <a:ea typeface="Meiryo UI" panose="020B0604030504040204" pitchFamily="50" charset="-128"/>
              </a:rPr>
            </a:br>
            <a:r>
              <a:rPr lang="ja-JP" altLang="en-US" dirty="0">
                <a:latin typeface="Meiryo UI" panose="020B0604030504040204" pitchFamily="50" charset="-128"/>
                <a:ea typeface="Meiryo UI" panose="020B0604030504040204" pitchFamily="50" charset="-128"/>
              </a:rPr>
              <a:t>究極</a:t>
            </a:r>
            <a:r>
              <a:rPr kumimoji="1" lang="ja-JP" altLang="en-US" dirty="0">
                <a:latin typeface="Meiryo UI" panose="020B0604030504040204" pitchFamily="50" charset="-128"/>
                <a:ea typeface="Meiryo UI" panose="020B0604030504040204" pitchFamily="50" charset="-128"/>
              </a:rPr>
              <a:t>の月替わりの一皿　　那須</a:t>
            </a:r>
            <a:r>
              <a:rPr kumimoji="1" lang="en-US" altLang="ja-JP" dirty="0">
                <a:latin typeface="Meiryo UI" panose="020B0604030504040204" pitchFamily="50" charset="-128"/>
                <a:ea typeface="Meiryo UI" panose="020B0604030504040204" pitchFamily="50" charset="-128"/>
              </a:rPr>
              <a:t>×</a:t>
            </a:r>
            <a:r>
              <a:rPr kumimoji="1" lang="ja-JP" altLang="en-US" dirty="0">
                <a:latin typeface="Meiryo UI" panose="020B0604030504040204" pitchFamily="50" charset="-128"/>
                <a:ea typeface="Meiryo UI" panose="020B0604030504040204" pitchFamily="50" charset="-128"/>
              </a:rPr>
              <a:t>ラポール</a:t>
            </a:r>
          </a:p>
        </p:txBody>
      </p:sp>
      <p:pic>
        <p:nvPicPr>
          <p:cNvPr id="1026" name="Picture 2" descr="1皿で4度おいしい！ 毎年好評、苺のアフタヌーンティーセットが登場 | 食べログマガジン">
            <a:extLst>
              <a:ext uri="{FF2B5EF4-FFF2-40B4-BE49-F238E27FC236}">
                <a16:creationId xmlns:a16="http://schemas.microsoft.com/office/drawing/2014/main" id="{4029972E-817B-9D76-9871-17AA5CE7E74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1785" y="1867563"/>
            <a:ext cx="3494254" cy="23252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究極のハイブリッドスイーツの新フレーバー『ピスタチオ モンブラン クロッフル』が登場｜株式会社ベストホスピタリティーネットワークのプレスリリース">
            <a:extLst>
              <a:ext uri="{FF2B5EF4-FFF2-40B4-BE49-F238E27FC236}">
                <a16:creationId xmlns:a16="http://schemas.microsoft.com/office/drawing/2014/main" id="{85EE47E7-8984-2A10-B280-E40825904B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5047" y="1861560"/>
            <a:ext cx="3494252" cy="232526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食べ進めるたびいろんな食感＆味が楽しめる！一皿で何度も美味しいフォトジェニックスイーツ「マンリーメス  ～スノーアイス～」が福岡カフェに登場｜株式会社エスエルディーのプレスリリース">
            <a:extLst>
              <a:ext uri="{FF2B5EF4-FFF2-40B4-BE49-F238E27FC236}">
                <a16:creationId xmlns:a16="http://schemas.microsoft.com/office/drawing/2014/main" id="{DA380348-34EF-BF6C-71A3-088663B516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2905" y="1861560"/>
            <a:ext cx="3494252" cy="232526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東京】おすすめアシェットデセールのお店9選！美しい皿盛りスイーツを堪能しよう＜2022＞ ｜じゃらんニュース">
            <a:extLst>
              <a:ext uri="{FF2B5EF4-FFF2-40B4-BE49-F238E27FC236}">
                <a16:creationId xmlns:a16="http://schemas.microsoft.com/office/drawing/2014/main" id="{77BC4135-4556-0660-77B7-9181892DFE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8936" y="4369118"/>
            <a:ext cx="3440725" cy="214660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ミシュランスターに輝く3人のトップシェフがプロデュース。至高のスイーツを提供するお店「MAISON DU  CREER（メゾンドクリエ）」が１１月１２日（金）に白金台にオープン｜株式会社VisioNateのプレスリリース">
            <a:extLst>
              <a:ext uri="{FF2B5EF4-FFF2-40B4-BE49-F238E27FC236}">
                <a16:creationId xmlns:a16="http://schemas.microsoft.com/office/drawing/2014/main" id="{F000EBFB-5DB5-8893-0B83-002061691A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2142" y="4369411"/>
            <a:ext cx="3832695" cy="2146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61939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4E23EC3-18AB-C3AA-4CC7-90A203F0FA0B}"/>
              </a:ext>
            </a:extLst>
          </p:cNvPr>
          <p:cNvSpPr>
            <a:spLocks noGrp="1"/>
          </p:cNvSpPr>
          <p:nvPr>
            <p:ph type="title"/>
          </p:nvPr>
        </p:nvSpPr>
        <p:spPr>
          <a:xfrm>
            <a:off x="648932" y="97561"/>
            <a:ext cx="10515600" cy="533372"/>
          </a:xfrm>
        </p:spPr>
        <p:txBody>
          <a:bodyPr>
            <a:normAutofit fontScale="90000"/>
          </a:bodyPr>
          <a:lstStyle/>
          <a:p>
            <a:r>
              <a:rPr kumimoji="1" lang="ja-JP" altLang="en-US" dirty="0">
                <a:latin typeface="Meiryo UI" panose="020B0604030504040204" pitchFamily="50" charset="-128"/>
                <a:ea typeface="Meiryo UI" panose="020B0604030504040204" pitchFamily="50" charset="-128"/>
              </a:rPr>
              <a:t>メニュー②　　セルフ型カフェ　エスプレッソバ</a:t>
            </a:r>
            <a:r>
              <a:rPr kumimoji="1" lang="en-US" altLang="ja-JP" dirty="0">
                <a:latin typeface="Meiryo UI" panose="020B0604030504040204" pitchFamily="50" charset="-128"/>
                <a:ea typeface="Meiryo UI" panose="020B0604030504040204" pitchFamily="50" charset="-128"/>
              </a:rPr>
              <a:t>‐</a:t>
            </a:r>
            <a:r>
              <a:rPr kumimoji="1" lang="ja-JP" altLang="en-US" dirty="0">
                <a:latin typeface="Meiryo UI" panose="020B0604030504040204" pitchFamily="50" charset="-128"/>
                <a:ea typeface="Meiryo UI" panose="020B0604030504040204" pitchFamily="50" charset="-128"/>
              </a:rPr>
              <a:t>ル　</a:t>
            </a:r>
          </a:p>
        </p:txBody>
      </p:sp>
      <p:pic>
        <p:nvPicPr>
          <p:cNvPr id="9" name="コンテンツ プレースホルダー 8">
            <a:extLst>
              <a:ext uri="{FF2B5EF4-FFF2-40B4-BE49-F238E27FC236}">
                <a16:creationId xmlns:a16="http://schemas.microsoft.com/office/drawing/2014/main" id="{8585BC2C-D423-F00E-56FF-99790C18D2EE}"/>
              </a:ext>
            </a:extLst>
          </p:cNvPr>
          <p:cNvPicPr>
            <a:picLocks noGrp="1" noChangeAspect="1"/>
          </p:cNvPicPr>
          <p:nvPr>
            <p:ph idx="1"/>
          </p:nvPr>
        </p:nvPicPr>
        <p:blipFill>
          <a:blip r:embed="rId2"/>
          <a:stretch>
            <a:fillRect/>
          </a:stretch>
        </p:blipFill>
        <p:spPr bwMode="auto">
          <a:xfrm>
            <a:off x="648932" y="683057"/>
            <a:ext cx="4132618" cy="5796685"/>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4" descr="シンプルなカフェメニュー 背景 フリー素材 | PSD無料ダウンロード - Pikbest">
            <a:extLst>
              <a:ext uri="{FF2B5EF4-FFF2-40B4-BE49-F238E27FC236}">
                <a16:creationId xmlns:a16="http://schemas.microsoft.com/office/drawing/2014/main" id="{026B69CF-3029-ACE6-0E0F-A593183ADA9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4102" name="Picture 6" descr="セルフサービスのカフェの仕事内容って？フルサービスとの違いについてもご紹介 | latteco note - カフェのバイトお仕事情報">
            <a:extLst>
              <a:ext uri="{FF2B5EF4-FFF2-40B4-BE49-F238E27FC236}">
                <a16:creationId xmlns:a16="http://schemas.microsoft.com/office/drawing/2014/main" id="{33E9561A-9A39-70BA-7D83-0C6D14EE64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8563" y="4262841"/>
            <a:ext cx="3343523" cy="221690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施設内カフェ・コンビニ・売店｜エームサービス株式会社">
            <a:extLst>
              <a:ext uri="{FF2B5EF4-FFF2-40B4-BE49-F238E27FC236}">
                <a16:creationId xmlns:a16="http://schemas.microsoft.com/office/drawing/2014/main" id="{81A6AB40-2C4E-B9AB-CC22-3580CE3BA5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8563" y="630933"/>
            <a:ext cx="5289905" cy="3520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61731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0D72D26E-8F84-D24B-C867-40BF21A5E5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3729419" cy="2797064"/>
          </a:xfrm>
          <a:prstGeom prst="rect">
            <a:avLst/>
          </a:prstGeom>
        </p:spPr>
      </p:pic>
      <p:pic>
        <p:nvPicPr>
          <p:cNvPr id="11" name="図 10">
            <a:extLst>
              <a:ext uri="{FF2B5EF4-FFF2-40B4-BE49-F238E27FC236}">
                <a16:creationId xmlns:a16="http://schemas.microsoft.com/office/drawing/2014/main" id="{A6F084AF-0093-2614-25D9-83DC429B22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3843" y="0"/>
            <a:ext cx="5075131" cy="5075131"/>
          </a:xfrm>
          <a:prstGeom prst="rect">
            <a:avLst/>
          </a:prstGeom>
        </p:spPr>
      </p:pic>
      <p:pic>
        <p:nvPicPr>
          <p:cNvPr id="13" name="図 12">
            <a:extLst>
              <a:ext uri="{FF2B5EF4-FFF2-40B4-BE49-F238E27FC236}">
                <a16:creationId xmlns:a16="http://schemas.microsoft.com/office/drawing/2014/main" id="{494655EE-74A5-874B-6C6E-72D463DDF1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9667" y="49258"/>
            <a:ext cx="3605420" cy="3605420"/>
          </a:xfrm>
          <a:prstGeom prst="rect">
            <a:avLst/>
          </a:prstGeom>
        </p:spPr>
      </p:pic>
      <p:pic>
        <p:nvPicPr>
          <p:cNvPr id="15" name="図 14">
            <a:extLst>
              <a:ext uri="{FF2B5EF4-FFF2-40B4-BE49-F238E27FC236}">
                <a16:creationId xmlns:a16="http://schemas.microsoft.com/office/drawing/2014/main" id="{CDD58768-9457-CA61-1C3D-0A806C102F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65306" y="3163424"/>
            <a:ext cx="3685374" cy="3685374"/>
          </a:xfrm>
          <a:prstGeom prst="rect">
            <a:avLst/>
          </a:prstGeom>
        </p:spPr>
      </p:pic>
      <p:pic>
        <p:nvPicPr>
          <p:cNvPr id="17" name="図 16">
            <a:extLst>
              <a:ext uri="{FF2B5EF4-FFF2-40B4-BE49-F238E27FC236}">
                <a16:creationId xmlns:a16="http://schemas.microsoft.com/office/drawing/2014/main" id="{43A83319-80BE-3AAF-C008-084813A5EB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50680" y="3664440"/>
            <a:ext cx="3154064" cy="3154064"/>
          </a:xfrm>
          <a:prstGeom prst="rect">
            <a:avLst/>
          </a:prstGeom>
        </p:spPr>
      </p:pic>
      <p:pic>
        <p:nvPicPr>
          <p:cNvPr id="9" name="図 8">
            <a:extLst>
              <a:ext uri="{FF2B5EF4-FFF2-40B4-BE49-F238E27FC236}">
                <a16:creationId xmlns:a16="http://schemas.microsoft.com/office/drawing/2014/main" id="{5B56058B-8BBD-6221-AF2F-DB02E51DEB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10381" y="39496"/>
            <a:ext cx="2705761" cy="3647719"/>
          </a:xfrm>
          <a:prstGeom prst="rect">
            <a:avLst/>
          </a:prstGeom>
        </p:spPr>
      </p:pic>
      <p:pic>
        <p:nvPicPr>
          <p:cNvPr id="5" name="コンテンツ プレースホルダー 4">
            <a:extLst>
              <a:ext uri="{FF2B5EF4-FFF2-40B4-BE49-F238E27FC236}">
                <a16:creationId xmlns:a16="http://schemas.microsoft.com/office/drawing/2014/main" id="{A08BD97E-883A-459E-1D24-A54D271C12CA}"/>
              </a:ext>
            </a:extLst>
          </p:cNvPr>
          <p:cNvPicPr>
            <a:picLocks noGrp="1" noChangeAspect="1"/>
          </p:cNvPicPr>
          <p:nvPr>
            <p:ph idx="1"/>
          </p:nvPr>
        </p:nvPicPr>
        <p:blipFill>
          <a:blip r:embed="rId8">
            <a:extLst>
              <a:ext uri="{28A0092B-C50C-407E-A947-70E740481C1C}">
                <a14:useLocalDpi xmlns:a14="http://schemas.microsoft.com/office/drawing/2010/main" val="0"/>
              </a:ext>
            </a:extLst>
          </a:blip>
          <a:stretch>
            <a:fillRect/>
          </a:stretch>
        </p:blipFill>
        <p:spPr>
          <a:xfrm>
            <a:off x="386" y="2797064"/>
            <a:ext cx="5414581" cy="4060936"/>
          </a:xfrm>
        </p:spPr>
      </p:pic>
      <p:sp>
        <p:nvSpPr>
          <p:cNvPr id="2" name="テキスト ボックス 1">
            <a:extLst>
              <a:ext uri="{FF2B5EF4-FFF2-40B4-BE49-F238E27FC236}">
                <a16:creationId xmlns:a16="http://schemas.microsoft.com/office/drawing/2014/main" id="{A4B67CED-6D63-8F94-E38D-266CCBE98DA4}"/>
              </a:ext>
            </a:extLst>
          </p:cNvPr>
          <p:cNvSpPr txBox="1"/>
          <p:nvPr/>
        </p:nvSpPr>
        <p:spPr>
          <a:xfrm>
            <a:off x="0" y="5748861"/>
            <a:ext cx="6631388" cy="923330"/>
          </a:xfrm>
          <a:prstGeom prst="rect">
            <a:avLst/>
          </a:prstGeom>
          <a:noFill/>
        </p:spPr>
        <p:txBody>
          <a:bodyPr wrap="square" rtlCol="0">
            <a:spAutoFit/>
          </a:bodyPr>
          <a:lstStyle/>
          <a:p>
            <a:r>
              <a:rPr kumimoji="1" lang="ja-JP" altLang="en-US" sz="5400" b="1" dirty="0">
                <a:solidFill>
                  <a:schemeClr val="bg1"/>
                </a:solidFill>
              </a:rPr>
              <a:t>シェアキッチン</a:t>
            </a:r>
          </a:p>
        </p:txBody>
      </p:sp>
    </p:spTree>
    <p:extLst>
      <p:ext uri="{BB962C8B-B14F-4D97-AF65-F5344CB8AC3E}">
        <p14:creationId xmlns:p14="http://schemas.microsoft.com/office/powerpoint/2010/main" val="16881076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7B915BA-CEED-01D2-B331-2ACBA8F2DB7B}"/>
              </a:ext>
            </a:extLst>
          </p:cNvPr>
          <p:cNvSpPr>
            <a:spLocks noGrp="1"/>
          </p:cNvSpPr>
          <p:nvPr>
            <p:ph type="title"/>
          </p:nvPr>
        </p:nvSpPr>
        <p:spPr>
          <a:xfrm>
            <a:off x="326003" y="365126"/>
            <a:ext cx="11027797" cy="748058"/>
          </a:xfrm>
        </p:spPr>
        <p:txBody>
          <a:bodyPr/>
          <a:lstStyle/>
          <a:p>
            <a:r>
              <a:rPr kumimoji="1" lang="ja-JP" altLang="en-US" dirty="0">
                <a:latin typeface="Meiryo UI" panose="020B0604030504040204" pitchFamily="50" charset="-128"/>
                <a:ea typeface="Meiryo UI" panose="020B0604030504040204" pitchFamily="50" charset="-128"/>
              </a:rPr>
              <a:t>シェアキッチン</a:t>
            </a:r>
            <a:r>
              <a:rPr kumimoji="1" lang="en-US" altLang="ja-JP" dirty="0">
                <a:latin typeface="Meiryo UI" panose="020B0604030504040204" pitchFamily="50" charset="-128"/>
                <a:ea typeface="Meiryo UI" panose="020B0604030504040204" pitchFamily="50" charset="-128"/>
              </a:rPr>
              <a:t>×</a:t>
            </a:r>
            <a:r>
              <a:rPr kumimoji="1" lang="ja-JP" altLang="en-US" dirty="0">
                <a:latin typeface="Meiryo UI" panose="020B0604030504040204" pitchFamily="50" charset="-128"/>
                <a:ea typeface="Meiryo UI" panose="020B0604030504040204" pitchFamily="50" charset="-128"/>
              </a:rPr>
              <a:t>商品開発ワークショップ</a:t>
            </a:r>
          </a:p>
        </p:txBody>
      </p:sp>
      <p:graphicFrame>
        <p:nvGraphicFramePr>
          <p:cNvPr id="7" name="コンテンツ プレースホルダー 6">
            <a:extLst>
              <a:ext uri="{FF2B5EF4-FFF2-40B4-BE49-F238E27FC236}">
                <a16:creationId xmlns:a16="http://schemas.microsoft.com/office/drawing/2014/main" id="{86AE85D6-6E2F-8554-C6E6-A2921002706D}"/>
              </a:ext>
            </a:extLst>
          </p:cNvPr>
          <p:cNvGraphicFramePr>
            <a:graphicFrameLocks noGrp="1"/>
          </p:cNvGraphicFramePr>
          <p:nvPr>
            <p:ph idx="1"/>
          </p:nvPr>
        </p:nvGraphicFramePr>
        <p:xfrm>
          <a:off x="3958381" y="1606162"/>
          <a:ext cx="6744075" cy="48867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図 3">
            <a:extLst>
              <a:ext uri="{FF2B5EF4-FFF2-40B4-BE49-F238E27FC236}">
                <a16:creationId xmlns:a16="http://schemas.microsoft.com/office/drawing/2014/main" id="{6281D039-2DB4-F03B-5758-51589446FE60}"/>
              </a:ext>
            </a:extLst>
          </p:cNvPr>
          <p:cNvPicPr>
            <a:picLocks noChangeAspect="1"/>
          </p:cNvPicPr>
          <p:nvPr/>
        </p:nvPicPr>
        <p:blipFill rotWithShape="1">
          <a:blip r:embed="rId7"/>
          <a:srcRect l="4696" t="15987" b="51032"/>
          <a:stretch/>
        </p:blipFill>
        <p:spPr>
          <a:xfrm>
            <a:off x="617478" y="1765190"/>
            <a:ext cx="3272064" cy="2026430"/>
          </a:xfrm>
          <a:prstGeom prst="rect">
            <a:avLst/>
          </a:prstGeom>
        </p:spPr>
      </p:pic>
      <p:pic>
        <p:nvPicPr>
          <p:cNvPr id="3074" name="Picture 2" descr="80% ダークチョコレートベトナム•ベンチェ〜GREEN PEACE〜 | FILFIL CACAO FACTORY オンラインショップ">
            <a:extLst>
              <a:ext uri="{FF2B5EF4-FFF2-40B4-BE49-F238E27FC236}">
                <a16:creationId xmlns:a16="http://schemas.microsoft.com/office/drawing/2014/main" id="{E4120DA6-9383-6B28-A32A-2E31DD2E9F8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7478" y="4290529"/>
            <a:ext cx="3143489" cy="2100932"/>
          </a:xfrm>
          <a:prstGeom prst="rect">
            <a:avLst/>
          </a:prstGeom>
          <a:noFill/>
          <a:extLst>
            <a:ext uri="{909E8E84-426E-40DD-AFC4-6F175D3DCCD1}">
              <a14:hiddenFill xmlns:a14="http://schemas.microsoft.com/office/drawing/2010/main">
                <a:solidFill>
                  <a:srgbClr val="FFFFFF"/>
                </a:solidFill>
              </a14:hiddenFill>
            </a:ext>
          </a:extLst>
        </p:spPr>
      </p:pic>
      <p:sp>
        <p:nvSpPr>
          <p:cNvPr id="8" name="正方形/長方形 7">
            <a:extLst>
              <a:ext uri="{FF2B5EF4-FFF2-40B4-BE49-F238E27FC236}">
                <a16:creationId xmlns:a16="http://schemas.microsoft.com/office/drawing/2014/main" id="{BF2C05D3-9D93-FAF3-7C94-07F962019978}"/>
              </a:ext>
            </a:extLst>
          </p:cNvPr>
          <p:cNvSpPr/>
          <p:nvPr/>
        </p:nvSpPr>
        <p:spPr>
          <a:xfrm>
            <a:off x="10964849" y="636104"/>
            <a:ext cx="586365" cy="58489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latin typeface="Meiryo UI" panose="020B0604030504040204" pitchFamily="50" charset="-128"/>
                <a:ea typeface="Meiryo UI" panose="020B0604030504040204" pitchFamily="50" charset="-128"/>
              </a:rPr>
              <a:t>商品化</a:t>
            </a:r>
            <a:endParaRPr kumimoji="1" lang="en-US" altLang="ja-JP" sz="2400" b="1" dirty="0">
              <a:latin typeface="Meiryo UI" panose="020B0604030504040204" pitchFamily="50" charset="-128"/>
              <a:ea typeface="Meiryo UI" panose="020B0604030504040204" pitchFamily="50" charset="-128"/>
            </a:endParaRPr>
          </a:p>
          <a:p>
            <a:pPr algn="ctr"/>
            <a:endParaRPr lang="en-US" altLang="ja-JP" sz="2400" b="1" dirty="0">
              <a:latin typeface="Meiryo UI" panose="020B0604030504040204" pitchFamily="50" charset="-128"/>
              <a:ea typeface="Meiryo UI" panose="020B0604030504040204" pitchFamily="50" charset="-128"/>
            </a:endParaRPr>
          </a:p>
          <a:p>
            <a:pPr algn="ctr"/>
            <a:r>
              <a:rPr kumimoji="1" lang="ja-JP" altLang="en-US" sz="2400" b="1" dirty="0">
                <a:latin typeface="Meiryo UI" panose="020B0604030504040204" pitchFamily="50" charset="-128"/>
                <a:ea typeface="Meiryo UI" panose="020B0604030504040204" pitchFamily="50" charset="-128"/>
              </a:rPr>
              <a:t>リアル店舗</a:t>
            </a:r>
            <a:endParaRPr kumimoji="1" lang="en-US" altLang="ja-JP" sz="2400" b="1" dirty="0">
              <a:latin typeface="Meiryo UI" panose="020B0604030504040204" pitchFamily="50" charset="-128"/>
              <a:ea typeface="Meiryo UI" panose="020B0604030504040204" pitchFamily="50" charset="-128"/>
            </a:endParaRPr>
          </a:p>
          <a:p>
            <a:pPr algn="ctr"/>
            <a:endParaRPr kumimoji="1" lang="en-US" altLang="ja-JP" sz="2400" b="1" dirty="0">
              <a:latin typeface="Meiryo UI" panose="020B0604030504040204" pitchFamily="50" charset="-128"/>
              <a:ea typeface="Meiryo UI" panose="020B0604030504040204" pitchFamily="50" charset="-128"/>
            </a:endParaRPr>
          </a:p>
          <a:p>
            <a:pPr algn="ctr"/>
            <a:r>
              <a:rPr lang="ja-JP" altLang="en-US" sz="2400" b="1" dirty="0">
                <a:latin typeface="Meiryo UI" panose="020B0604030504040204" pitchFamily="50" charset="-128"/>
                <a:ea typeface="Meiryo UI" panose="020B0604030504040204" pitchFamily="50" charset="-128"/>
              </a:rPr>
              <a:t>ブランド化</a:t>
            </a:r>
            <a:endParaRPr kumimoji="1" lang="ja-JP" altLang="en-US" sz="2400" b="1" dirty="0">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F079BA92-8EFD-B384-1FDD-8A41EAB1B1DF}"/>
              </a:ext>
            </a:extLst>
          </p:cNvPr>
          <p:cNvSpPr txBox="1"/>
          <p:nvPr/>
        </p:nvSpPr>
        <p:spPr>
          <a:xfrm>
            <a:off x="548639" y="3791620"/>
            <a:ext cx="3272063" cy="307777"/>
          </a:xfrm>
          <a:prstGeom prst="rect">
            <a:avLst/>
          </a:prstGeom>
          <a:noFill/>
        </p:spPr>
        <p:txBody>
          <a:bodyPr wrap="square" rtlCol="0">
            <a:spAutoFit/>
          </a:bodyPr>
          <a:lstStyle/>
          <a:p>
            <a:r>
              <a:rPr kumimoji="1" lang="ja-JP" altLang="en-US" sz="1400" b="1" dirty="0">
                <a:latin typeface="Meiryo UI" panose="020B0604030504040204" pitchFamily="50" charset="-128"/>
                <a:ea typeface="Meiryo UI" panose="020B0604030504040204" pitchFamily="50" charset="-128"/>
              </a:rPr>
              <a:t>完熟石畳栗スイーツプロジェクト</a:t>
            </a:r>
          </a:p>
        </p:txBody>
      </p:sp>
      <p:sp>
        <p:nvSpPr>
          <p:cNvPr id="10" name="テキスト ボックス 9">
            <a:extLst>
              <a:ext uri="{FF2B5EF4-FFF2-40B4-BE49-F238E27FC236}">
                <a16:creationId xmlns:a16="http://schemas.microsoft.com/office/drawing/2014/main" id="{B1737F97-8C2E-5526-0A8B-201BD7962B24}"/>
              </a:ext>
            </a:extLst>
          </p:cNvPr>
          <p:cNvSpPr txBox="1"/>
          <p:nvPr/>
        </p:nvSpPr>
        <p:spPr>
          <a:xfrm>
            <a:off x="617478" y="6485097"/>
            <a:ext cx="3272063" cy="307777"/>
          </a:xfrm>
          <a:prstGeom prst="rect">
            <a:avLst/>
          </a:prstGeom>
          <a:noFill/>
        </p:spPr>
        <p:txBody>
          <a:bodyPr wrap="square" rtlCol="0">
            <a:spAutoFit/>
          </a:bodyPr>
          <a:lstStyle/>
          <a:p>
            <a:r>
              <a:rPr lang="ja-JP" altLang="en-US" sz="1400" b="1" dirty="0">
                <a:latin typeface="Meiryo UI" panose="020B0604030504040204" pitchFamily="50" charset="-128"/>
                <a:ea typeface="Meiryo UI" panose="020B0604030504040204" pitchFamily="50" charset="-128"/>
              </a:rPr>
              <a:t>ベンチェチョコレート</a:t>
            </a:r>
            <a:r>
              <a:rPr kumimoji="1" lang="ja-JP" altLang="en-US" sz="1400" b="1" dirty="0">
                <a:latin typeface="Meiryo UI" panose="020B0604030504040204" pitchFamily="50" charset="-128"/>
                <a:ea typeface="Meiryo UI" panose="020B0604030504040204" pitchFamily="50" charset="-128"/>
              </a:rPr>
              <a:t>プロジェクト</a:t>
            </a:r>
          </a:p>
        </p:txBody>
      </p:sp>
    </p:spTree>
    <p:extLst>
      <p:ext uri="{BB962C8B-B14F-4D97-AF65-F5344CB8AC3E}">
        <p14:creationId xmlns:p14="http://schemas.microsoft.com/office/powerpoint/2010/main" val="36577053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1208A18-C32A-4D73-844C-5553D90809C5}"/>
              </a:ext>
            </a:extLst>
          </p:cNvPr>
          <p:cNvSpPr>
            <a:spLocks noGrp="1"/>
          </p:cNvSpPr>
          <p:nvPr>
            <p:ph type="title"/>
          </p:nvPr>
        </p:nvSpPr>
        <p:spPr>
          <a:xfrm>
            <a:off x="479375" y="486251"/>
            <a:ext cx="11073869" cy="726975"/>
          </a:xfrm>
        </p:spPr>
        <p:txBody>
          <a:bodyPr>
            <a:normAutofit/>
          </a:bodyPr>
          <a:lstStyle/>
          <a:p>
            <a:r>
              <a:rPr kumimoji="1" lang="ja-JP" altLang="en-US" dirty="0">
                <a:latin typeface="Meiryo UI" panose="020B0604030504040204" pitchFamily="50" charset="-128"/>
                <a:ea typeface="Meiryo UI" panose="020B0604030504040204" pitchFamily="50" charset="-128"/>
              </a:rPr>
              <a:t>痛みと願望　やりたいことが見つからないなら</a:t>
            </a:r>
            <a:r>
              <a:rPr kumimoji="1" lang="en-US" altLang="ja-JP" dirty="0">
                <a:latin typeface="Meiryo UI" panose="020B0604030504040204" pitchFamily="50" charset="-128"/>
                <a:ea typeface="Meiryo UI" panose="020B0604030504040204" pitchFamily="50" charset="-128"/>
              </a:rPr>
              <a:t>……</a:t>
            </a:r>
            <a:endParaRPr kumimoji="1" lang="ja-JP" altLang="en-US" dirty="0">
              <a:latin typeface="Meiryo UI" panose="020B0604030504040204" pitchFamily="50" charset="-128"/>
              <a:ea typeface="Meiryo UI" panose="020B0604030504040204" pitchFamily="50" charset="-128"/>
            </a:endParaRPr>
          </a:p>
        </p:txBody>
      </p:sp>
      <p:pic>
        <p:nvPicPr>
          <p:cNvPr id="1026" name="Picture 2" descr="陰陽イラスト／無料イラストなら「イラストAC」">
            <a:extLst>
              <a:ext uri="{FF2B5EF4-FFF2-40B4-BE49-F238E27FC236}">
                <a16:creationId xmlns:a16="http://schemas.microsoft.com/office/drawing/2014/main" id="{447D9FBD-956C-49F0-A26E-1BDDF6B4BB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3752" y="1196752"/>
            <a:ext cx="4320480" cy="4320480"/>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F081ECE8-2D4D-4E33-9630-0AC7535D2593}"/>
              </a:ext>
            </a:extLst>
          </p:cNvPr>
          <p:cNvSpPr txBox="1"/>
          <p:nvPr/>
        </p:nvSpPr>
        <p:spPr>
          <a:xfrm>
            <a:off x="6567200" y="3390959"/>
            <a:ext cx="1965014" cy="707886"/>
          </a:xfrm>
          <a:prstGeom prst="rect">
            <a:avLst/>
          </a:prstGeom>
          <a:noFill/>
        </p:spPr>
        <p:txBody>
          <a:bodyPr wrap="square" rtlCol="0">
            <a:spAutoFit/>
          </a:bodyPr>
          <a:lstStyle/>
          <a:p>
            <a:r>
              <a:rPr lang="ja-JP" altLang="en-US" sz="4000" dirty="0">
                <a:solidFill>
                  <a:schemeClr val="bg1">
                    <a:lumMod val="95000"/>
                  </a:schemeClr>
                </a:solidFill>
                <a:latin typeface="Meiryo UI" panose="020B0604030504040204" pitchFamily="50" charset="-128"/>
                <a:ea typeface="Meiryo UI" panose="020B0604030504040204" pitchFamily="50" charset="-128"/>
              </a:rPr>
              <a:t>痛み</a:t>
            </a:r>
          </a:p>
        </p:txBody>
      </p:sp>
      <p:sp>
        <p:nvSpPr>
          <p:cNvPr id="7" name="テキスト ボックス 6">
            <a:extLst>
              <a:ext uri="{FF2B5EF4-FFF2-40B4-BE49-F238E27FC236}">
                <a16:creationId xmlns:a16="http://schemas.microsoft.com/office/drawing/2014/main" id="{7E080DE8-6D09-41EC-8242-8E8D72E554F3}"/>
              </a:ext>
            </a:extLst>
          </p:cNvPr>
          <p:cNvSpPr txBox="1"/>
          <p:nvPr/>
        </p:nvSpPr>
        <p:spPr>
          <a:xfrm>
            <a:off x="4439816" y="2293060"/>
            <a:ext cx="2160240" cy="769441"/>
          </a:xfrm>
          <a:prstGeom prst="rect">
            <a:avLst/>
          </a:prstGeom>
          <a:noFill/>
        </p:spPr>
        <p:txBody>
          <a:bodyPr wrap="square" rtlCol="0">
            <a:spAutoFit/>
          </a:bodyPr>
          <a:lstStyle/>
          <a:p>
            <a:r>
              <a:rPr lang="ja-JP" altLang="en-US" sz="4400" dirty="0">
                <a:latin typeface="Meiryo UI" panose="020B0604030504040204" pitchFamily="50" charset="-128"/>
                <a:ea typeface="Meiryo UI" panose="020B0604030504040204" pitchFamily="50" charset="-128"/>
              </a:rPr>
              <a:t>願望</a:t>
            </a:r>
          </a:p>
        </p:txBody>
      </p:sp>
      <p:sp>
        <p:nvSpPr>
          <p:cNvPr id="8" name="テキスト ボックス 7">
            <a:extLst>
              <a:ext uri="{FF2B5EF4-FFF2-40B4-BE49-F238E27FC236}">
                <a16:creationId xmlns:a16="http://schemas.microsoft.com/office/drawing/2014/main" id="{6C5C58D1-2CAC-4203-B64A-89315BEB4F29}"/>
              </a:ext>
            </a:extLst>
          </p:cNvPr>
          <p:cNvSpPr txBox="1"/>
          <p:nvPr/>
        </p:nvSpPr>
        <p:spPr>
          <a:xfrm>
            <a:off x="3907711" y="2903564"/>
            <a:ext cx="1965014" cy="923330"/>
          </a:xfrm>
          <a:prstGeom prst="rect">
            <a:avLst/>
          </a:prstGeom>
          <a:noFill/>
        </p:spPr>
        <p:txBody>
          <a:bodyPr wrap="square" rtlCol="0">
            <a:spAutoFit/>
          </a:bodyPr>
          <a:lstStyle/>
          <a:p>
            <a:r>
              <a:rPr lang="ja-JP" altLang="en-US" dirty="0"/>
              <a:t>本当は・・・</a:t>
            </a:r>
            <a:endParaRPr lang="en-US" altLang="ja-JP" dirty="0"/>
          </a:p>
          <a:p>
            <a:r>
              <a:rPr lang="ja-JP" altLang="en-US" dirty="0"/>
              <a:t>こうあってほしい</a:t>
            </a:r>
          </a:p>
        </p:txBody>
      </p:sp>
      <p:sp>
        <p:nvSpPr>
          <p:cNvPr id="9" name="テキスト ボックス 8">
            <a:extLst>
              <a:ext uri="{FF2B5EF4-FFF2-40B4-BE49-F238E27FC236}">
                <a16:creationId xmlns:a16="http://schemas.microsoft.com/office/drawing/2014/main" id="{AB544FE2-F310-46A8-AB25-1FB9040BA94F}"/>
              </a:ext>
            </a:extLst>
          </p:cNvPr>
          <p:cNvSpPr txBox="1"/>
          <p:nvPr/>
        </p:nvSpPr>
        <p:spPr>
          <a:xfrm>
            <a:off x="6312024" y="4057973"/>
            <a:ext cx="1965014" cy="646331"/>
          </a:xfrm>
          <a:prstGeom prst="rect">
            <a:avLst/>
          </a:prstGeom>
          <a:noFill/>
        </p:spPr>
        <p:txBody>
          <a:bodyPr wrap="square" rtlCol="0">
            <a:spAutoFit/>
          </a:bodyPr>
          <a:lstStyle/>
          <a:p>
            <a:r>
              <a:rPr lang="ja-JP" altLang="en-US" dirty="0">
                <a:solidFill>
                  <a:schemeClr val="bg1">
                    <a:lumMod val="95000"/>
                  </a:schemeClr>
                </a:solidFill>
              </a:rPr>
              <a:t>そうなっていない</a:t>
            </a:r>
          </a:p>
        </p:txBody>
      </p:sp>
      <p:sp>
        <p:nvSpPr>
          <p:cNvPr id="6" name="テキスト ボックス 5">
            <a:extLst>
              <a:ext uri="{FF2B5EF4-FFF2-40B4-BE49-F238E27FC236}">
                <a16:creationId xmlns:a16="http://schemas.microsoft.com/office/drawing/2014/main" id="{944CE17A-7DE8-4612-AF60-EBA4D27FE886}"/>
              </a:ext>
            </a:extLst>
          </p:cNvPr>
          <p:cNvSpPr txBox="1"/>
          <p:nvPr/>
        </p:nvSpPr>
        <p:spPr>
          <a:xfrm>
            <a:off x="8277038" y="4443383"/>
            <a:ext cx="1965014" cy="1015663"/>
          </a:xfrm>
          <a:prstGeom prst="rect">
            <a:avLst/>
          </a:prstGeom>
          <a:noFill/>
        </p:spPr>
        <p:txBody>
          <a:bodyPr wrap="square" rtlCol="0">
            <a:spAutoFit/>
          </a:bodyPr>
          <a:lstStyle/>
          <a:p>
            <a:r>
              <a:rPr lang="ja-JP" altLang="en-US" sz="6000" dirty="0">
                <a:solidFill>
                  <a:srgbClr val="FF0000"/>
                </a:solidFill>
                <a:latin typeface="Meiryo UI" panose="020B0604030504040204" pitchFamily="50" charset="-128"/>
                <a:ea typeface="Meiryo UI" panose="020B0604030504040204" pitchFamily="50" charset="-128"/>
              </a:rPr>
              <a:t>感情</a:t>
            </a:r>
          </a:p>
        </p:txBody>
      </p:sp>
    </p:spTree>
    <p:extLst>
      <p:ext uri="{BB962C8B-B14F-4D97-AF65-F5344CB8AC3E}">
        <p14:creationId xmlns:p14="http://schemas.microsoft.com/office/powerpoint/2010/main" val="17465053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68AE7181-57B6-45B6-A38B-F85387BE2865}"/>
              </a:ext>
            </a:extLst>
          </p:cNvPr>
          <p:cNvSpPr/>
          <p:nvPr/>
        </p:nvSpPr>
        <p:spPr>
          <a:xfrm>
            <a:off x="0" y="13859"/>
            <a:ext cx="12192000" cy="663270"/>
          </a:xfrm>
          <a:prstGeom prst="rect">
            <a:avLst/>
          </a:prstGeom>
          <a:solidFill>
            <a:srgbClr val="99C9B8"/>
          </a:solidFill>
          <a:ln>
            <a:solidFill>
              <a:srgbClr val="99C9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506443CB-A9A1-4322-8EB8-A1EE9E65112E}"/>
              </a:ext>
            </a:extLst>
          </p:cNvPr>
          <p:cNvSpPr/>
          <p:nvPr/>
        </p:nvSpPr>
        <p:spPr>
          <a:xfrm>
            <a:off x="0" y="6506816"/>
            <a:ext cx="12192000" cy="351184"/>
          </a:xfrm>
          <a:prstGeom prst="rect">
            <a:avLst/>
          </a:prstGeom>
          <a:solidFill>
            <a:srgbClr val="99C9B8"/>
          </a:solidFill>
          <a:ln>
            <a:solidFill>
              <a:srgbClr val="99C9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67201CBB-72E6-43F0-A78A-FB4A9C407BDB}"/>
              </a:ext>
            </a:extLst>
          </p:cNvPr>
          <p:cNvSpPr/>
          <p:nvPr/>
        </p:nvSpPr>
        <p:spPr>
          <a:xfrm>
            <a:off x="6628" y="6381581"/>
            <a:ext cx="12192000" cy="45719"/>
          </a:xfrm>
          <a:prstGeom prst="rect">
            <a:avLst/>
          </a:prstGeom>
          <a:solidFill>
            <a:srgbClr val="99C9B8"/>
          </a:solidFill>
          <a:ln>
            <a:solidFill>
              <a:srgbClr val="99C9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タイトル 1">
            <a:extLst>
              <a:ext uri="{FF2B5EF4-FFF2-40B4-BE49-F238E27FC236}">
                <a16:creationId xmlns:a16="http://schemas.microsoft.com/office/drawing/2014/main" id="{61107501-C2B9-4D09-A69E-7AF610F9CBDB}"/>
              </a:ext>
            </a:extLst>
          </p:cNvPr>
          <p:cNvSpPr txBox="1">
            <a:spLocks/>
          </p:cNvSpPr>
          <p:nvPr/>
        </p:nvSpPr>
        <p:spPr>
          <a:xfrm>
            <a:off x="-2512298" y="163840"/>
            <a:ext cx="6827990" cy="403657"/>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2800" b="1" dirty="0">
                <a:solidFill>
                  <a:schemeClr val="accent4">
                    <a:lumMod val="75000"/>
                  </a:schemeClr>
                </a:solidFill>
                <a:latin typeface="Meiryo UI" panose="020B0604030504040204" pitchFamily="50" charset="-128"/>
                <a:ea typeface="Meiryo UI" panose="020B0604030504040204" pitchFamily="50" charset="-128"/>
              </a:rPr>
              <a:t>会社概要</a:t>
            </a:r>
          </a:p>
        </p:txBody>
      </p:sp>
      <p:pic>
        <p:nvPicPr>
          <p:cNvPr id="4" name="図 3" descr="建物の前の家&#10;&#10;低い精度で自動的に生成された説明">
            <a:extLst>
              <a:ext uri="{FF2B5EF4-FFF2-40B4-BE49-F238E27FC236}">
                <a16:creationId xmlns:a16="http://schemas.microsoft.com/office/drawing/2014/main" id="{A1B5A1EC-F709-4197-9F33-D5612A3B8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378" y="762826"/>
            <a:ext cx="4636008" cy="4126992"/>
          </a:xfrm>
          <a:prstGeom prst="rect">
            <a:avLst/>
          </a:prstGeom>
        </p:spPr>
      </p:pic>
      <p:pic>
        <p:nvPicPr>
          <p:cNvPr id="10" name="図 9" descr="棚に並べられているドーナツ&#10;&#10;中程度の精度で自動的に生成された説明">
            <a:extLst>
              <a:ext uri="{FF2B5EF4-FFF2-40B4-BE49-F238E27FC236}">
                <a16:creationId xmlns:a16="http://schemas.microsoft.com/office/drawing/2014/main" id="{E09F9CC1-A53E-4F2B-B184-26AFF7D82B70}"/>
              </a:ext>
            </a:extLst>
          </p:cNvPr>
          <p:cNvPicPr>
            <a:picLocks noChangeAspect="1"/>
          </p:cNvPicPr>
          <p:nvPr/>
        </p:nvPicPr>
        <p:blipFill rotWithShape="1">
          <a:blip r:embed="rId3">
            <a:extLst>
              <a:ext uri="{28A0092B-C50C-407E-A947-70E740481C1C}">
                <a14:useLocalDpi xmlns:a14="http://schemas.microsoft.com/office/drawing/2010/main" val="0"/>
              </a:ext>
            </a:extLst>
          </a:blip>
          <a:srcRect t="13977" b="33321"/>
          <a:stretch/>
        </p:blipFill>
        <p:spPr>
          <a:xfrm>
            <a:off x="5089236" y="756645"/>
            <a:ext cx="6638199" cy="2623864"/>
          </a:xfrm>
          <a:prstGeom prst="rect">
            <a:avLst/>
          </a:prstGeom>
        </p:spPr>
      </p:pic>
      <p:pic>
        <p:nvPicPr>
          <p:cNvPr id="17" name="図 16" descr="レストランのキッチンの一角&#10;&#10;低い精度で自動的に生成された説明">
            <a:extLst>
              <a:ext uri="{FF2B5EF4-FFF2-40B4-BE49-F238E27FC236}">
                <a16:creationId xmlns:a16="http://schemas.microsoft.com/office/drawing/2014/main" id="{7D0713E8-E3C3-4C7D-ADC7-A1B1E8E684BC}"/>
              </a:ext>
            </a:extLst>
          </p:cNvPr>
          <p:cNvPicPr>
            <a:picLocks noChangeAspect="1"/>
          </p:cNvPicPr>
          <p:nvPr/>
        </p:nvPicPr>
        <p:blipFill rotWithShape="1">
          <a:blip r:embed="rId4">
            <a:extLst>
              <a:ext uri="{28A0092B-C50C-407E-A947-70E740481C1C}">
                <a14:useLocalDpi xmlns:a14="http://schemas.microsoft.com/office/drawing/2010/main" val="0"/>
              </a:ext>
            </a:extLst>
          </a:blip>
          <a:srcRect b="38083"/>
          <a:stretch/>
        </p:blipFill>
        <p:spPr>
          <a:xfrm>
            <a:off x="5351098" y="3458732"/>
            <a:ext cx="6114473" cy="2839441"/>
          </a:xfrm>
          <a:prstGeom prst="rect">
            <a:avLst/>
          </a:prstGeom>
        </p:spPr>
      </p:pic>
      <p:sp>
        <p:nvSpPr>
          <p:cNvPr id="18" name="テキスト ボックス 17">
            <a:extLst>
              <a:ext uri="{FF2B5EF4-FFF2-40B4-BE49-F238E27FC236}">
                <a16:creationId xmlns:a16="http://schemas.microsoft.com/office/drawing/2014/main" id="{D5DF0847-EDA6-466A-86C4-47850039948E}"/>
              </a:ext>
            </a:extLst>
          </p:cNvPr>
          <p:cNvSpPr txBox="1"/>
          <p:nvPr/>
        </p:nvSpPr>
        <p:spPr>
          <a:xfrm flipH="1">
            <a:off x="214810" y="4890311"/>
            <a:ext cx="4636008" cy="1477328"/>
          </a:xfrm>
          <a:prstGeom prst="rect">
            <a:avLst/>
          </a:prstGeom>
          <a:solidFill>
            <a:srgbClr val="FF9900"/>
          </a:solidFill>
          <a:effectLst>
            <a:outerShdw blurRad="50800" dist="38100" dir="2700000" algn="tl" rotWithShape="0">
              <a:prstClr val="black">
                <a:alpha val="40000"/>
              </a:prstClr>
            </a:outerShdw>
          </a:effectLst>
        </p:spPr>
        <p:txBody>
          <a:bodyPr wrap="square" rtlCol="0">
            <a:spAutoFit/>
          </a:bodyPr>
          <a:lstStyle/>
          <a:p>
            <a:r>
              <a:rPr lang="ja-JP" altLang="en-US" dirty="0">
                <a:solidFill>
                  <a:schemeClr val="bg1"/>
                </a:solidFill>
                <a:latin typeface="Meiryo UI" panose="020B0604030504040204" pitchFamily="50" charset="-128"/>
                <a:ea typeface="Meiryo UI" panose="020B0604030504040204" pitchFamily="50" charset="-128"/>
              </a:rPr>
              <a:t>南フランスの片田舎にあるような店舗</a:t>
            </a:r>
            <a:endParaRPr lang="en-US" altLang="ja-JP" dirty="0">
              <a:solidFill>
                <a:schemeClr val="bg1"/>
              </a:solidFill>
              <a:latin typeface="Meiryo UI" panose="020B0604030504040204" pitchFamily="50" charset="-128"/>
              <a:ea typeface="Meiryo UI" panose="020B0604030504040204" pitchFamily="50" charset="-128"/>
            </a:endParaRPr>
          </a:p>
          <a:p>
            <a:r>
              <a:rPr lang="ja-JP" altLang="en-US" dirty="0">
                <a:solidFill>
                  <a:schemeClr val="bg1"/>
                </a:solidFill>
                <a:latin typeface="Meiryo UI" panose="020B0604030504040204" pitchFamily="50" charset="-128"/>
                <a:ea typeface="Meiryo UI" panose="020B0604030504040204" pitchFamily="50" charset="-128"/>
              </a:rPr>
              <a:t>外観：ターコイズグリーン</a:t>
            </a:r>
            <a:endParaRPr lang="en-US" altLang="ja-JP" dirty="0">
              <a:solidFill>
                <a:schemeClr val="bg1"/>
              </a:solidFill>
              <a:latin typeface="Meiryo UI" panose="020B0604030504040204" pitchFamily="50" charset="-128"/>
              <a:ea typeface="Meiryo UI" panose="020B0604030504040204" pitchFamily="50" charset="-128"/>
            </a:endParaRPr>
          </a:p>
          <a:p>
            <a:r>
              <a:rPr lang="ja-JP" altLang="en-US" dirty="0">
                <a:solidFill>
                  <a:schemeClr val="bg1"/>
                </a:solidFill>
                <a:latin typeface="Meiryo UI" panose="020B0604030504040204" pitchFamily="50" charset="-128"/>
                <a:ea typeface="Meiryo UI" panose="020B0604030504040204" pitchFamily="50" charset="-128"/>
              </a:rPr>
              <a:t>生菓子約</a:t>
            </a:r>
            <a:r>
              <a:rPr lang="en-US" altLang="ja-JP" dirty="0">
                <a:solidFill>
                  <a:schemeClr val="bg1"/>
                </a:solidFill>
                <a:latin typeface="Meiryo UI" panose="020B0604030504040204" pitchFamily="50" charset="-128"/>
                <a:ea typeface="Meiryo UI" panose="020B0604030504040204" pitchFamily="50" charset="-128"/>
              </a:rPr>
              <a:t>15</a:t>
            </a:r>
            <a:r>
              <a:rPr lang="ja-JP" altLang="en-US" dirty="0">
                <a:solidFill>
                  <a:schemeClr val="bg1"/>
                </a:solidFill>
                <a:latin typeface="Meiryo UI" panose="020B0604030504040204" pitchFamily="50" charset="-128"/>
                <a:ea typeface="Meiryo UI" panose="020B0604030504040204" pitchFamily="50" charset="-128"/>
              </a:rPr>
              <a:t>種類</a:t>
            </a:r>
            <a:endParaRPr lang="en-US" altLang="ja-JP" dirty="0">
              <a:solidFill>
                <a:schemeClr val="bg1"/>
              </a:solidFill>
              <a:latin typeface="Meiryo UI" panose="020B0604030504040204" pitchFamily="50" charset="-128"/>
              <a:ea typeface="Meiryo UI" panose="020B0604030504040204" pitchFamily="50" charset="-128"/>
            </a:endParaRPr>
          </a:p>
          <a:p>
            <a:r>
              <a:rPr lang="ja-JP" altLang="en-US" dirty="0">
                <a:solidFill>
                  <a:schemeClr val="bg1"/>
                </a:solidFill>
                <a:latin typeface="Meiryo UI" panose="020B0604030504040204" pitchFamily="50" charset="-128"/>
                <a:ea typeface="Meiryo UI" panose="020B0604030504040204" pitchFamily="50" charset="-128"/>
              </a:rPr>
              <a:t>焼菓子約</a:t>
            </a:r>
            <a:r>
              <a:rPr lang="en-US" altLang="ja-JP" dirty="0">
                <a:solidFill>
                  <a:schemeClr val="bg1"/>
                </a:solidFill>
                <a:latin typeface="Meiryo UI" panose="020B0604030504040204" pitchFamily="50" charset="-128"/>
                <a:ea typeface="Meiryo UI" panose="020B0604030504040204" pitchFamily="50" charset="-128"/>
              </a:rPr>
              <a:t>10</a:t>
            </a:r>
            <a:r>
              <a:rPr lang="ja-JP" altLang="en-US" dirty="0">
                <a:solidFill>
                  <a:schemeClr val="bg1"/>
                </a:solidFill>
                <a:latin typeface="Meiryo UI" panose="020B0604030504040204" pitchFamily="50" charset="-128"/>
                <a:ea typeface="Meiryo UI" panose="020B0604030504040204" pitchFamily="50" charset="-128"/>
              </a:rPr>
              <a:t>種類</a:t>
            </a:r>
            <a:endParaRPr lang="en-US" altLang="ja-JP" dirty="0">
              <a:solidFill>
                <a:schemeClr val="bg1"/>
              </a:solidFill>
              <a:latin typeface="Meiryo UI" panose="020B0604030504040204" pitchFamily="50" charset="-128"/>
              <a:ea typeface="Meiryo UI" panose="020B0604030504040204" pitchFamily="50" charset="-128"/>
            </a:endParaRPr>
          </a:p>
          <a:p>
            <a:r>
              <a:rPr lang="ja-JP" altLang="en-US" dirty="0">
                <a:solidFill>
                  <a:schemeClr val="bg1"/>
                </a:solidFill>
                <a:latin typeface="Meiryo UI" panose="020B0604030504040204" pitchFamily="50" charset="-128"/>
                <a:ea typeface="Meiryo UI" panose="020B0604030504040204" pitchFamily="50" charset="-128"/>
              </a:rPr>
              <a:t>キッチンと販売の垣根が無い</a:t>
            </a:r>
            <a:endParaRPr lang="en-US" altLang="ja-JP"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545235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053BABA9-7666-4720-8519-76FFA52F7989}"/>
              </a:ext>
            </a:extLst>
          </p:cNvPr>
          <p:cNvPicPr>
            <a:picLocks noChangeAspect="1"/>
          </p:cNvPicPr>
          <p:nvPr/>
        </p:nvPicPr>
        <p:blipFill rotWithShape="1">
          <a:blip r:embed="rId2">
            <a:extLst>
              <a:ext uri="{28A0092B-C50C-407E-A947-70E740481C1C}">
                <a14:useLocalDpi xmlns:a14="http://schemas.microsoft.com/office/drawing/2010/main" val="0"/>
              </a:ext>
            </a:extLst>
          </a:blip>
          <a:srcRect l="53662" t="88348" r="20758" b="7942"/>
          <a:stretch/>
        </p:blipFill>
        <p:spPr>
          <a:xfrm>
            <a:off x="838200" y="365124"/>
            <a:ext cx="10587824" cy="781051"/>
          </a:xfrm>
          <a:prstGeom prst="rect">
            <a:avLst/>
          </a:prstGeom>
        </p:spPr>
      </p:pic>
      <p:sp>
        <p:nvSpPr>
          <p:cNvPr id="9" name="タイトル 8">
            <a:extLst>
              <a:ext uri="{FF2B5EF4-FFF2-40B4-BE49-F238E27FC236}">
                <a16:creationId xmlns:a16="http://schemas.microsoft.com/office/drawing/2014/main" id="{631EBC59-0630-4F4E-9DBB-9D7D611CF623}"/>
              </a:ext>
            </a:extLst>
          </p:cNvPr>
          <p:cNvSpPr>
            <a:spLocks noGrp="1"/>
          </p:cNvSpPr>
          <p:nvPr>
            <p:ph type="title"/>
          </p:nvPr>
        </p:nvSpPr>
        <p:spPr>
          <a:xfrm>
            <a:off x="838200" y="365126"/>
            <a:ext cx="10515600" cy="781050"/>
          </a:xfrm>
        </p:spPr>
        <p:txBody>
          <a:bodyPr>
            <a:normAutofit/>
          </a:bodyPr>
          <a:lstStyle/>
          <a:p>
            <a:r>
              <a:rPr lang="ja-JP" altLang="en-US" sz="3200" dirty="0">
                <a:latin typeface="Meiryo UI" panose="020B0604030504040204" pitchFamily="50" charset="-128"/>
                <a:ea typeface="Meiryo UI" panose="020B0604030504040204" pitchFamily="50" charset="-128"/>
              </a:rPr>
              <a:t>　　定期的なチームの健康診断（無記名）</a:t>
            </a:r>
          </a:p>
        </p:txBody>
      </p:sp>
      <p:pic>
        <p:nvPicPr>
          <p:cNvPr id="11" name="図 10">
            <a:extLst>
              <a:ext uri="{FF2B5EF4-FFF2-40B4-BE49-F238E27FC236}">
                <a16:creationId xmlns:a16="http://schemas.microsoft.com/office/drawing/2014/main" id="{B6845ED9-CC0C-4C0F-83AE-96EF6A42AF41}"/>
              </a:ext>
            </a:extLst>
          </p:cNvPr>
          <p:cNvPicPr>
            <a:picLocks noChangeAspect="1"/>
          </p:cNvPicPr>
          <p:nvPr/>
        </p:nvPicPr>
        <p:blipFill rotWithShape="1">
          <a:blip r:embed="rId3">
            <a:extLst>
              <a:ext uri="{28A0092B-C50C-407E-A947-70E740481C1C}">
                <a14:useLocalDpi xmlns:a14="http://schemas.microsoft.com/office/drawing/2010/main" val="0"/>
              </a:ext>
            </a:extLst>
          </a:blip>
          <a:srcRect l="55466" t="62609" r="10591" b="28580"/>
          <a:stretch/>
        </p:blipFill>
        <p:spPr>
          <a:xfrm>
            <a:off x="9151951" y="365123"/>
            <a:ext cx="2099144" cy="770700"/>
          </a:xfrm>
          <a:prstGeom prst="rect">
            <a:avLst/>
          </a:prstGeom>
        </p:spPr>
      </p:pic>
      <p:sp>
        <p:nvSpPr>
          <p:cNvPr id="2" name="AutoShape 2">
            <a:extLst>
              <a:ext uri="{FF2B5EF4-FFF2-40B4-BE49-F238E27FC236}">
                <a16:creationId xmlns:a16="http://schemas.microsoft.com/office/drawing/2014/main" id="{78C82C31-0119-4E3B-B533-0C1F31F5333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 name="コンテンツ プレースホルダー 2">
            <a:extLst>
              <a:ext uri="{FF2B5EF4-FFF2-40B4-BE49-F238E27FC236}">
                <a16:creationId xmlns:a16="http://schemas.microsoft.com/office/drawing/2014/main" id="{404DF2AE-CAE3-42B2-9F5B-76576B1320CA}"/>
              </a:ext>
            </a:extLst>
          </p:cNvPr>
          <p:cNvSpPr>
            <a:spLocks noGrp="1"/>
          </p:cNvSpPr>
          <p:nvPr>
            <p:ph idx="1"/>
          </p:nvPr>
        </p:nvSpPr>
        <p:spPr>
          <a:xfrm>
            <a:off x="1352549" y="1600200"/>
            <a:ext cx="8924925" cy="781050"/>
          </a:xfrm>
        </p:spPr>
        <p:txBody>
          <a:bodyPr>
            <a:normAutofit/>
          </a:bodyPr>
          <a:lstStyle/>
          <a:p>
            <a:pPr marL="0" indent="0">
              <a:buNone/>
            </a:pPr>
            <a:r>
              <a:rPr kumimoji="1" lang="ja-JP" altLang="en-US" sz="3600" dirty="0">
                <a:latin typeface="Meiryo UI" panose="020B0604030504040204" pitchFamily="50" charset="-128"/>
                <a:ea typeface="Meiryo UI" panose="020B0604030504040204" pitchFamily="50" charset="-128"/>
              </a:rPr>
              <a:t>やりがい指数アンケート（</a:t>
            </a:r>
            <a:r>
              <a:rPr kumimoji="1" lang="en-US" altLang="ja-JP" sz="3600" dirty="0">
                <a:latin typeface="Meiryo UI" panose="020B0604030504040204" pitchFamily="50" charset="-128"/>
                <a:ea typeface="Meiryo UI" panose="020B0604030504040204" pitchFamily="50" charset="-128"/>
              </a:rPr>
              <a:t>1</a:t>
            </a:r>
            <a:r>
              <a:rPr kumimoji="1" lang="ja-JP" altLang="en-US" sz="3600" dirty="0">
                <a:latin typeface="Meiryo UI" panose="020B0604030504040204" pitchFamily="50" charset="-128"/>
                <a:ea typeface="Meiryo UI" panose="020B0604030504040204" pitchFamily="50" charset="-128"/>
              </a:rPr>
              <a:t>～</a:t>
            </a:r>
            <a:r>
              <a:rPr kumimoji="1" lang="en-US" altLang="ja-JP" sz="3600" dirty="0">
                <a:latin typeface="Meiryo UI" panose="020B0604030504040204" pitchFamily="50" charset="-128"/>
                <a:ea typeface="Meiryo UI" panose="020B0604030504040204" pitchFamily="50" charset="-128"/>
              </a:rPr>
              <a:t>10</a:t>
            </a:r>
            <a:r>
              <a:rPr kumimoji="1" lang="ja-JP" altLang="en-US" sz="3600" dirty="0">
                <a:latin typeface="Meiryo UI" panose="020B0604030504040204" pitchFamily="50" charset="-128"/>
                <a:ea typeface="Meiryo UI" panose="020B0604030504040204" pitchFamily="50" charset="-128"/>
              </a:rPr>
              <a:t>）　毎年</a:t>
            </a:r>
            <a:r>
              <a:rPr lang="en-US" altLang="ja-JP" sz="3600" dirty="0">
                <a:latin typeface="Meiryo UI" panose="020B0604030504040204" pitchFamily="50" charset="-128"/>
                <a:ea typeface="Meiryo UI" panose="020B0604030504040204" pitchFamily="50" charset="-128"/>
              </a:rPr>
              <a:t>2</a:t>
            </a:r>
            <a:r>
              <a:rPr lang="ja-JP" altLang="en-US" sz="3600" dirty="0">
                <a:latin typeface="Meiryo UI" panose="020B0604030504040204" pitchFamily="50" charset="-128"/>
                <a:ea typeface="Meiryo UI" panose="020B0604030504040204" pitchFamily="50" charset="-128"/>
              </a:rPr>
              <a:t>回</a:t>
            </a:r>
            <a:endParaRPr kumimoji="1" lang="en-US" altLang="ja-JP" sz="3600" dirty="0">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B2A0F1EB-0E65-4860-BD59-3A1201221E45}"/>
              </a:ext>
            </a:extLst>
          </p:cNvPr>
          <p:cNvSpPr txBox="1"/>
          <p:nvPr/>
        </p:nvSpPr>
        <p:spPr>
          <a:xfrm>
            <a:off x="2200275" y="2981325"/>
            <a:ext cx="8829675" cy="2677656"/>
          </a:xfrm>
          <a:prstGeom prst="rect">
            <a:avLst/>
          </a:prstGeom>
          <a:noFill/>
        </p:spPr>
        <p:txBody>
          <a:bodyPr wrap="square" rtlCol="0">
            <a:spAutoFit/>
          </a:bodyPr>
          <a:lstStyle/>
          <a:p>
            <a:r>
              <a:rPr kumimoji="1" lang="en-US" altLang="ja-JP" sz="2800" dirty="0">
                <a:latin typeface="Meiryo UI" panose="020B0604030504040204" pitchFamily="50" charset="-128"/>
                <a:ea typeface="Meiryo UI" panose="020B0604030504040204" pitchFamily="50" charset="-128"/>
              </a:rPr>
              <a:t>Q</a:t>
            </a:r>
            <a:r>
              <a:rPr kumimoji="1" lang="ja-JP" altLang="en-US" sz="2800" dirty="0">
                <a:latin typeface="Meiryo UI" panose="020B0604030504040204" pitchFamily="50" charset="-128"/>
                <a:ea typeface="Meiryo UI" panose="020B0604030504040204" pitchFamily="50" charset="-128"/>
              </a:rPr>
              <a:t>１　あなたは明日職場に行くのが</a:t>
            </a:r>
            <a:r>
              <a:rPr kumimoji="1" lang="ja-JP" altLang="en-US" sz="2800" dirty="0">
                <a:solidFill>
                  <a:srgbClr val="FF0000"/>
                </a:solidFill>
                <a:latin typeface="Meiryo UI" panose="020B0604030504040204" pitchFamily="50" charset="-128"/>
                <a:ea typeface="Meiryo UI" panose="020B0604030504040204" pitchFamily="50" charset="-128"/>
              </a:rPr>
              <a:t>楽しみ</a:t>
            </a:r>
            <a:r>
              <a:rPr kumimoji="1" lang="ja-JP" altLang="en-US" sz="2800" dirty="0">
                <a:latin typeface="Meiryo UI" panose="020B0604030504040204" pitchFamily="50" charset="-128"/>
                <a:ea typeface="Meiryo UI" panose="020B0604030504040204" pitchFamily="50" charset="-128"/>
              </a:rPr>
              <a:t>ですか？</a:t>
            </a:r>
            <a:endParaRPr kumimoji="1" lang="en-US" altLang="ja-JP" sz="2800" dirty="0">
              <a:latin typeface="Meiryo UI" panose="020B0604030504040204" pitchFamily="50" charset="-128"/>
              <a:ea typeface="Meiryo UI" panose="020B0604030504040204" pitchFamily="50" charset="-128"/>
            </a:endParaRPr>
          </a:p>
          <a:p>
            <a:endParaRPr lang="en-US" altLang="ja-JP" sz="2800" dirty="0">
              <a:latin typeface="Meiryo UI" panose="020B0604030504040204" pitchFamily="50" charset="-128"/>
              <a:ea typeface="Meiryo UI" panose="020B0604030504040204" pitchFamily="50" charset="-128"/>
            </a:endParaRPr>
          </a:p>
          <a:p>
            <a:r>
              <a:rPr kumimoji="1" lang="en-US" altLang="ja-JP" sz="2800" dirty="0">
                <a:latin typeface="Meiryo UI" panose="020B0604030504040204" pitchFamily="50" charset="-128"/>
                <a:ea typeface="Meiryo UI" panose="020B0604030504040204" pitchFamily="50" charset="-128"/>
              </a:rPr>
              <a:t>Q2</a:t>
            </a:r>
            <a:r>
              <a:rPr kumimoji="1" lang="ja-JP" altLang="en-US" sz="2800" dirty="0">
                <a:latin typeface="Meiryo UI" panose="020B0604030504040204" pitchFamily="50" charset="-128"/>
                <a:ea typeface="Meiryo UI" panose="020B0604030504040204" pitchFamily="50" charset="-128"/>
              </a:rPr>
              <a:t>　あなたは職場で</a:t>
            </a:r>
            <a:r>
              <a:rPr kumimoji="1" lang="ja-JP" altLang="en-US" sz="2800" dirty="0">
                <a:solidFill>
                  <a:srgbClr val="FF0000"/>
                </a:solidFill>
                <a:latin typeface="Meiryo UI" panose="020B0604030504040204" pitchFamily="50" charset="-128"/>
                <a:ea typeface="Meiryo UI" panose="020B0604030504040204" pitchFamily="50" charset="-128"/>
              </a:rPr>
              <a:t>意見が自由</a:t>
            </a:r>
            <a:r>
              <a:rPr kumimoji="1" lang="ja-JP" altLang="en-US" sz="2800" dirty="0">
                <a:latin typeface="Meiryo UI" panose="020B0604030504040204" pitchFamily="50" charset="-128"/>
                <a:ea typeface="Meiryo UI" panose="020B0604030504040204" pitchFamily="50" charset="-128"/>
              </a:rPr>
              <a:t>に言えますか？</a:t>
            </a:r>
            <a:endParaRPr kumimoji="1" lang="en-US" altLang="ja-JP" sz="2800" dirty="0">
              <a:latin typeface="Meiryo UI" panose="020B0604030504040204" pitchFamily="50" charset="-128"/>
              <a:ea typeface="Meiryo UI" panose="020B0604030504040204" pitchFamily="50" charset="-128"/>
            </a:endParaRPr>
          </a:p>
          <a:p>
            <a:endParaRPr lang="en-US" altLang="ja-JP" sz="2800" dirty="0">
              <a:latin typeface="Meiryo UI" panose="020B0604030504040204" pitchFamily="50" charset="-128"/>
              <a:ea typeface="Meiryo UI" panose="020B0604030504040204" pitchFamily="50" charset="-128"/>
            </a:endParaRPr>
          </a:p>
          <a:p>
            <a:r>
              <a:rPr kumimoji="1" lang="en-US" altLang="ja-JP" sz="2800" dirty="0">
                <a:latin typeface="Meiryo UI" panose="020B0604030504040204" pitchFamily="50" charset="-128"/>
                <a:ea typeface="Meiryo UI" panose="020B0604030504040204" pitchFamily="50" charset="-128"/>
              </a:rPr>
              <a:t>Q</a:t>
            </a:r>
            <a:r>
              <a:rPr kumimoji="1" lang="ja-JP" altLang="en-US" sz="2800" dirty="0">
                <a:latin typeface="Meiryo UI" panose="020B0604030504040204" pitchFamily="50" charset="-128"/>
                <a:ea typeface="Meiryo UI" panose="020B0604030504040204" pitchFamily="50" charset="-128"/>
              </a:rPr>
              <a:t>３　あなたは働くことで、</a:t>
            </a:r>
            <a:r>
              <a:rPr kumimoji="1" lang="ja-JP" altLang="en-US" sz="2800" dirty="0">
                <a:solidFill>
                  <a:srgbClr val="FF0000"/>
                </a:solidFill>
                <a:latin typeface="Meiryo UI" panose="020B0604030504040204" pitchFamily="50" charset="-128"/>
                <a:ea typeface="Meiryo UI" panose="020B0604030504040204" pitchFamily="50" charset="-128"/>
              </a:rPr>
              <a:t>自分の成長</a:t>
            </a:r>
            <a:r>
              <a:rPr kumimoji="1" lang="ja-JP" altLang="en-US" sz="2800" dirty="0">
                <a:latin typeface="Meiryo UI" panose="020B0604030504040204" pitchFamily="50" charset="-128"/>
                <a:ea typeface="Meiryo UI" panose="020B0604030504040204" pitchFamily="50" charset="-128"/>
              </a:rPr>
              <a:t>を実感していますか？</a:t>
            </a:r>
            <a:endParaRPr kumimoji="1" lang="en-US" altLang="ja-JP" sz="2800" dirty="0">
              <a:latin typeface="Meiryo UI" panose="020B0604030504040204" pitchFamily="50" charset="-128"/>
              <a:ea typeface="Meiryo UI" panose="020B0604030504040204" pitchFamily="50" charset="-128"/>
            </a:endParaRPr>
          </a:p>
          <a:p>
            <a:endParaRPr kumimoji="1" lang="ja-JP" altLang="en-US" sz="28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8330389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053BABA9-7666-4720-8519-76FFA52F7989}"/>
              </a:ext>
            </a:extLst>
          </p:cNvPr>
          <p:cNvPicPr>
            <a:picLocks noChangeAspect="1"/>
          </p:cNvPicPr>
          <p:nvPr/>
        </p:nvPicPr>
        <p:blipFill rotWithShape="1">
          <a:blip r:embed="rId2">
            <a:extLst>
              <a:ext uri="{28A0092B-C50C-407E-A947-70E740481C1C}">
                <a14:useLocalDpi xmlns:a14="http://schemas.microsoft.com/office/drawing/2010/main" val="0"/>
              </a:ext>
            </a:extLst>
          </a:blip>
          <a:srcRect l="53662" t="88348" r="20758" b="7942"/>
          <a:stretch/>
        </p:blipFill>
        <p:spPr>
          <a:xfrm>
            <a:off x="838200" y="365125"/>
            <a:ext cx="10587824" cy="708301"/>
          </a:xfrm>
          <a:prstGeom prst="rect">
            <a:avLst/>
          </a:prstGeom>
        </p:spPr>
      </p:pic>
      <p:sp>
        <p:nvSpPr>
          <p:cNvPr id="9" name="タイトル 8">
            <a:extLst>
              <a:ext uri="{FF2B5EF4-FFF2-40B4-BE49-F238E27FC236}">
                <a16:creationId xmlns:a16="http://schemas.microsoft.com/office/drawing/2014/main" id="{631EBC59-0630-4F4E-9DBB-9D7D611CF623}"/>
              </a:ext>
            </a:extLst>
          </p:cNvPr>
          <p:cNvSpPr>
            <a:spLocks noGrp="1"/>
          </p:cNvSpPr>
          <p:nvPr>
            <p:ph type="title"/>
          </p:nvPr>
        </p:nvSpPr>
        <p:spPr>
          <a:xfrm>
            <a:off x="639418" y="480905"/>
            <a:ext cx="10515600" cy="497105"/>
          </a:xfrm>
        </p:spPr>
        <p:txBody>
          <a:bodyPr>
            <a:normAutofit fontScale="90000"/>
          </a:bodyPr>
          <a:lstStyle/>
          <a:p>
            <a:pPr algn="ctr"/>
            <a:r>
              <a:rPr lang="ja-JP" altLang="en-US" sz="3200" dirty="0">
                <a:latin typeface="Meiryo UI" panose="020B0604030504040204" pitchFamily="50" charset="-128"/>
                <a:ea typeface="Meiryo UI" panose="020B0604030504040204" pitchFamily="50" charset="-128"/>
              </a:rPr>
              <a:t>やりがい指数と業績の関係</a:t>
            </a:r>
          </a:p>
        </p:txBody>
      </p:sp>
      <p:pic>
        <p:nvPicPr>
          <p:cNvPr id="11" name="図 10">
            <a:extLst>
              <a:ext uri="{FF2B5EF4-FFF2-40B4-BE49-F238E27FC236}">
                <a16:creationId xmlns:a16="http://schemas.microsoft.com/office/drawing/2014/main" id="{B6845ED9-CC0C-4C0F-83AE-96EF6A42AF41}"/>
              </a:ext>
            </a:extLst>
          </p:cNvPr>
          <p:cNvPicPr>
            <a:picLocks noChangeAspect="1"/>
          </p:cNvPicPr>
          <p:nvPr/>
        </p:nvPicPr>
        <p:blipFill rotWithShape="1">
          <a:blip r:embed="rId3">
            <a:extLst>
              <a:ext uri="{28A0092B-C50C-407E-A947-70E740481C1C}">
                <a14:useLocalDpi xmlns:a14="http://schemas.microsoft.com/office/drawing/2010/main" val="0"/>
              </a:ext>
            </a:extLst>
          </a:blip>
          <a:srcRect l="55466" t="62609" r="10591" b="28580"/>
          <a:stretch/>
        </p:blipFill>
        <p:spPr>
          <a:xfrm>
            <a:off x="9445819" y="380634"/>
            <a:ext cx="1844702" cy="677282"/>
          </a:xfrm>
          <a:prstGeom prst="rect">
            <a:avLst/>
          </a:prstGeom>
        </p:spPr>
      </p:pic>
      <p:graphicFrame>
        <p:nvGraphicFramePr>
          <p:cNvPr id="10" name="コンテンツ プレースホルダー 9">
            <a:extLst>
              <a:ext uri="{FF2B5EF4-FFF2-40B4-BE49-F238E27FC236}">
                <a16:creationId xmlns:a16="http://schemas.microsoft.com/office/drawing/2014/main" id="{08CAC976-5988-437B-990B-5786D6239053}"/>
              </a:ext>
            </a:extLst>
          </p:cNvPr>
          <p:cNvGraphicFramePr>
            <a:graphicFrameLocks noGrp="1"/>
          </p:cNvGraphicFramePr>
          <p:nvPr>
            <p:ph idx="1"/>
          </p:nvPr>
        </p:nvGraphicFramePr>
        <p:xfrm>
          <a:off x="838199" y="1666875"/>
          <a:ext cx="10587823" cy="4778305"/>
        </p:xfrm>
        <a:graphic>
          <a:graphicData uri="http://schemas.openxmlformats.org/drawingml/2006/table">
            <a:tbl>
              <a:tblPr firstRow="1" bandRow="1">
                <a:tableStyleId>{68D230F3-CF80-4859-8CE7-A43EE81993B5}</a:tableStyleId>
              </a:tblPr>
              <a:tblGrid>
                <a:gridCol w="4035828">
                  <a:extLst>
                    <a:ext uri="{9D8B030D-6E8A-4147-A177-3AD203B41FA5}">
                      <a16:colId xmlns:a16="http://schemas.microsoft.com/office/drawing/2014/main" val="20000"/>
                    </a:ext>
                  </a:extLst>
                </a:gridCol>
                <a:gridCol w="2989064">
                  <a:extLst>
                    <a:ext uri="{9D8B030D-6E8A-4147-A177-3AD203B41FA5}">
                      <a16:colId xmlns:a16="http://schemas.microsoft.com/office/drawing/2014/main" val="20001"/>
                    </a:ext>
                  </a:extLst>
                </a:gridCol>
                <a:gridCol w="3562931">
                  <a:extLst>
                    <a:ext uri="{9D8B030D-6E8A-4147-A177-3AD203B41FA5}">
                      <a16:colId xmlns:a16="http://schemas.microsoft.com/office/drawing/2014/main" val="20002"/>
                    </a:ext>
                  </a:extLst>
                </a:gridCol>
              </a:tblGrid>
              <a:tr h="1607899">
                <a:tc>
                  <a:txBody>
                    <a:bodyPr/>
                    <a:lstStyle/>
                    <a:p>
                      <a:r>
                        <a:rPr kumimoji="1" lang="ja-JP" altLang="en-US" sz="4800" dirty="0">
                          <a:latin typeface="Meiryo UI" panose="020B0604030504040204" pitchFamily="50" charset="-128"/>
                          <a:ea typeface="Meiryo UI" panose="020B0604030504040204" pitchFamily="50" charset="-128"/>
                        </a:rPr>
                        <a:t>店舗</a:t>
                      </a:r>
                    </a:p>
                  </a:txBody>
                  <a:tcPr/>
                </a:tc>
                <a:tc>
                  <a:txBody>
                    <a:bodyPr/>
                    <a:lstStyle/>
                    <a:p>
                      <a:r>
                        <a:rPr kumimoji="1" lang="ja-JP" altLang="en-US" sz="4800" dirty="0">
                          <a:latin typeface="Meiryo UI" panose="020B0604030504040204" pitchFamily="50" charset="-128"/>
                          <a:ea typeface="Meiryo UI" panose="020B0604030504040204" pitchFamily="50" charset="-128"/>
                        </a:rPr>
                        <a:t>前年比</a:t>
                      </a:r>
                    </a:p>
                  </a:txBody>
                  <a:tcPr/>
                </a:tc>
                <a:tc>
                  <a:txBody>
                    <a:bodyPr/>
                    <a:lstStyle/>
                    <a:p>
                      <a:r>
                        <a:rPr kumimoji="1" lang="ja-JP" altLang="en-US" sz="4800" dirty="0">
                          <a:latin typeface="Meiryo UI" panose="020B0604030504040204" pitchFamily="50" charset="-128"/>
                          <a:ea typeface="Meiryo UI" panose="020B0604030504040204" pitchFamily="50" charset="-128"/>
                        </a:rPr>
                        <a:t>やりがい指数</a:t>
                      </a:r>
                    </a:p>
                  </a:txBody>
                  <a:tcPr/>
                </a:tc>
                <a:extLst>
                  <a:ext uri="{0D108BD9-81ED-4DB2-BD59-A6C34878D82A}">
                    <a16:rowId xmlns:a16="http://schemas.microsoft.com/office/drawing/2014/main" val="10000"/>
                  </a:ext>
                </a:extLst>
              </a:tr>
              <a:tr h="1056802">
                <a:tc>
                  <a:txBody>
                    <a:bodyPr/>
                    <a:lstStyle/>
                    <a:p>
                      <a:r>
                        <a:rPr kumimoji="1" lang="en-US" altLang="ja-JP" sz="4800" dirty="0">
                          <a:latin typeface="Meiryo UI" panose="020B0604030504040204" pitchFamily="50" charset="-128"/>
                          <a:ea typeface="Meiryo UI" panose="020B0604030504040204" pitchFamily="50" charset="-128"/>
                        </a:rPr>
                        <a:t>A</a:t>
                      </a:r>
                      <a:endParaRPr kumimoji="1" lang="ja-JP" altLang="en-US" sz="4800" dirty="0">
                        <a:latin typeface="Meiryo UI" panose="020B0604030504040204" pitchFamily="50" charset="-128"/>
                        <a:ea typeface="Meiryo UI" panose="020B0604030504040204" pitchFamily="50" charset="-128"/>
                      </a:endParaRPr>
                    </a:p>
                  </a:txBody>
                  <a:tcPr/>
                </a:tc>
                <a:tc>
                  <a:txBody>
                    <a:bodyPr/>
                    <a:lstStyle/>
                    <a:p>
                      <a:r>
                        <a:rPr kumimoji="1" lang="en-US" altLang="ja-JP" sz="4800" dirty="0">
                          <a:latin typeface="Meiryo UI" panose="020B0604030504040204" pitchFamily="50" charset="-128"/>
                          <a:ea typeface="Meiryo UI" panose="020B0604030504040204" pitchFamily="50" charset="-128"/>
                        </a:rPr>
                        <a:t>103.9</a:t>
                      </a:r>
                      <a:endParaRPr kumimoji="1" lang="ja-JP" altLang="en-US" sz="4800" dirty="0">
                        <a:latin typeface="Meiryo UI" panose="020B0604030504040204" pitchFamily="50" charset="-128"/>
                        <a:ea typeface="Meiryo UI" panose="020B0604030504040204" pitchFamily="50" charset="-128"/>
                      </a:endParaRPr>
                    </a:p>
                  </a:txBody>
                  <a:tcPr/>
                </a:tc>
                <a:tc>
                  <a:txBody>
                    <a:bodyPr/>
                    <a:lstStyle/>
                    <a:p>
                      <a:r>
                        <a:rPr kumimoji="1" lang="en-US" altLang="ja-JP" sz="4800" dirty="0">
                          <a:latin typeface="Meiryo UI" panose="020B0604030504040204" pitchFamily="50" charset="-128"/>
                          <a:ea typeface="Meiryo UI" panose="020B0604030504040204" pitchFamily="50" charset="-128"/>
                        </a:rPr>
                        <a:t>83.8</a:t>
                      </a:r>
                      <a:endParaRPr kumimoji="1" lang="ja-JP" altLang="en-US" sz="48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1"/>
                  </a:ext>
                </a:extLst>
              </a:tr>
              <a:tr h="1056802">
                <a:tc>
                  <a:txBody>
                    <a:bodyPr/>
                    <a:lstStyle/>
                    <a:p>
                      <a:r>
                        <a:rPr kumimoji="1" lang="en-US" altLang="ja-JP" sz="4800" dirty="0">
                          <a:latin typeface="Meiryo UI" panose="020B0604030504040204" pitchFamily="50" charset="-128"/>
                          <a:ea typeface="Meiryo UI" panose="020B0604030504040204" pitchFamily="50" charset="-128"/>
                        </a:rPr>
                        <a:t>B</a:t>
                      </a:r>
                      <a:endParaRPr kumimoji="1" lang="ja-JP" altLang="en-US" sz="4800" dirty="0">
                        <a:latin typeface="Meiryo UI" panose="020B0604030504040204" pitchFamily="50" charset="-128"/>
                        <a:ea typeface="Meiryo UI" panose="020B0604030504040204" pitchFamily="50" charset="-128"/>
                      </a:endParaRPr>
                    </a:p>
                  </a:txBody>
                  <a:tcPr/>
                </a:tc>
                <a:tc>
                  <a:txBody>
                    <a:bodyPr/>
                    <a:lstStyle/>
                    <a:p>
                      <a:r>
                        <a:rPr kumimoji="1" lang="en-US" altLang="ja-JP" sz="4800" dirty="0">
                          <a:latin typeface="Meiryo UI" panose="020B0604030504040204" pitchFamily="50" charset="-128"/>
                          <a:ea typeface="Meiryo UI" panose="020B0604030504040204" pitchFamily="50" charset="-128"/>
                        </a:rPr>
                        <a:t>107.2</a:t>
                      </a:r>
                      <a:r>
                        <a:rPr kumimoji="1" lang="ja-JP" altLang="en-US" sz="4800" dirty="0">
                          <a:latin typeface="Meiryo UI" panose="020B0604030504040204" pitchFamily="50" charset="-128"/>
                          <a:ea typeface="Meiryo UI" panose="020B0604030504040204" pitchFamily="50" charset="-128"/>
                        </a:rPr>
                        <a:t>　</a:t>
                      </a:r>
                      <a:endParaRPr kumimoji="1" lang="ja-JP" altLang="en-US" sz="4800" dirty="0">
                        <a:solidFill>
                          <a:srgbClr val="FF0000"/>
                        </a:solidFill>
                        <a:latin typeface="Meiryo UI" panose="020B0604030504040204" pitchFamily="50" charset="-128"/>
                        <a:ea typeface="Meiryo UI" panose="020B0604030504040204" pitchFamily="50" charset="-128"/>
                      </a:endParaRPr>
                    </a:p>
                  </a:txBody>
                  <a:tcPr/>
                </a:tc>
                <a:tc>
                  <a:txBody>
                    <a:bodyPr/>
                    <a:lstStyle/>
                    <a:p>
                      <a:r>
                        <a:rPr kumimoji="1" lang="en-US" altLang="ja-JP" sz="4800" dirty="0">
                          <a:latin typeface="Meiryo UI" panose="020B0604030504040204" pitchFamily="50" charset="-128"/>
                          <a:ea typeface="Meiryo UI" panose="020B0604030504040204" pitchFamily="50" charset="-128"/>
                        </a:rPr>
                        <a:t>88.5</a:t>
                      </a:r>
                      <a:endParaRPr kumimoji="1" lang="ja-JP" altLang="en-US" sz="48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2"/>
                  </a:ext>
                </a:extLst>
              </a:tr>
              <a:tr h="1056802">
                <a:tc>
                  <a:txBody>
                    <a:bodyPr/>
                    <a:lstStyle/>
                    <a:p>
                      <a:r>
                        <a:rPr kumimoji="1" lang="en-US" altLang="ja-JP" sz="4800" dirty="0">
                          <a:latin typeface="Meiryo UI" panose="020B0604030504040204" pitchFamily="50" charset="-128"/>
                          <a:ea typeface="Meiryo UI" panose="020B0604030504040204" pitchFamily="50" charset="-128"/>
                        </a:rPr>
                        <a:t>C</a:t>
                      </a:r>
                      <a:endParaRPr kumimoji="1" lang="ja-JP" altLang="en-US" sz="4800" dirty="0">
                        <a:latin typeface="Meiryo UI" panose="020B0604030504040204" pitchFamily="50" charset="-128"/>
                        <a:ea typeface="Meiryo UI" panose="020B0604030504040204" pitchFamily="50" charset="-128"/>
                      </a:endParaRPr>
                    </a:p>
                  </a:txBody>
                  <a:tcPr/>
                </a:tc>
                <a:tc>
                  <a:txBody>
                    <a:bodyPr/>
                    <a:lstStyle/>
                    <a:p>
                      <a:r>
                        <a:rPr kumimoji="1" lang="en-US" altLang="ja-JP" sz="4800" baseline="0" dirty="0">
                          <a:solidFill>
                            <a:srgbClr val="FF0000"/>
                          </a:solidFill>
                          <a:latin typeface="Meiryo UI" panose="020B0604030504040204" pitchFamily="50" charset="-128"/>
                          <a:ea typeface="Meiryo UI" panose="020B0604030504040204" pitchFamily="50" charset="-128"/>
                        </a:rPr>
                        <a:t>120.8</a:t>
                      </a:r>
                    </a:p>
                  </a:txBody>
                  <a:tcPr/>
                </a:tc>
                <a:tc>
                  <a:txBody>
                    <a:bodyPr/>
                    <a:lstStyle/>
                    <a:p>
                      <a:r>
                        <a:rPr kumimoji="1" lang="en-US" altLang="ja-JP" sz="4800" baseline="0" dirty="0">
                          <a:solidFill>
                            <a:srgbClr val="FF0000"/>
                          </a:solidFill>
                          <a:latin typeface="Meiryo UI" panose="020B0604030504040204" pitchFamily="50" charset="-128"/>
                          <a:ea typeface="Meiryo UI" panose="020B0604030504040204" pitchFamily="50" charset="-128"/>
                        </a:rPr>
                        <a:t>91.7</a:t>
                      </a:r>
                      <a:endParaRPr kumimoji="1" lang="ja-JP" altLang="en-US" sz="4800" baseline="0" dirty="0">
                        <a:solidFill>
                          <a:srgbClr val="FF0000"/>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2521912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903922-3617-4D87-AADB-2C124622C1A7}"/>
              </a:ext>
            </a:extLst>
          </p:cNvPr>
          <p:cNvSpPr>
            <a:spLocks noGrp="1"/>
          </p:cNvSpPr>
          <p:nvPr>
            <p:ph type="title"/>
          </p:nvPr>
        </p:nvSpPr>
        <p:spPr/>
        <p:txBody>
          <a:bodyPr/>
          <a:lstStyle/>
          <a:p>
            <a:r>
              <a:rPr kumimoji="1" lang="ja-JP" altLang="en-US" dirty="0">
                <a:latin typeface="Meiryo UI" panose="020B0604030504040204" pitchFamily="50" charset="-128"/>
                <a:ea typeface="Meiryo UI" panose="020B0604030504040204" pitchFamily="50" charset="-128"/>
              </a:rPr>
              <a:t>ソーシャルスイーツカンパニー</a:t>
            </a:r>
          </a:p>
        </p:txBody>
      </p:sp>
      <p:graphicFrame>
        <p:nvGraphicFramePr>
          <p:cNvPr id="4" name="コンテンツ プレースホルダー 3">
            <a:extLst>
              <a:ext uri="{FF2B5EF4-FFF2-40B4-BE49-F238E27FC236}">
                <a16:creationId xmlns:a16="http://schemas.microsoft.com/office/drawing/2014/main" id="{CB4370E0-F74C-441D-B0B0-4074839BD18C}"/>
              </a:ext>
            </a:extLst>
          </p:cNvPr>
          <p:cNvGraphicFramePr>
            <a:graphicFrameLocks noGrp="1"/>
          </p:cNvGraphicFramePr>
          <p:nvPr>
            <p:ph idx="1"/>
            <p:extLst>
              <p:ext uri="{D42A27DB-BD31-4B8C-83A1-F6EECF244321}">
                <p14:modId xmlns:p14="http://schemas.microsoft.com/office/powerpoint/2010/main" val="362356966"/>
              </p:ext>
            </p:extLst>
          </p:nvPr>
        </p:nvGraphicFramePr>
        <p:xfrm>
          <a:off x="382773" y="1709738"/>
          <a:ext cx="11196084" cy="50255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正方形/長方形 4">
            <a:extLst>
              <a:ext uri="{FF2B5EF4-FFF2-40B4-BE49-F238E27FC236}">
                <a16:creationId xmlns:a16="http://schemas.microsoft.com/office/drawing/2014/main" id="{57EB455E-5352-446B-A0BA-C07E1C585214}"/>
              </a:ext>
            </a:extLst>
          </p:cNvPr>
          <p:cNvSpPr/>
          <p:nvPr/>
        </p:nvSpPr>
        <p:spPr>
          <a:xfrm>
            <a:off x="6424654" y="4752976"/>
            <a:ext cx="5154203" cy="96756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6" name="正方形/長方形 5">
            <a:extLst>
              <a:ext uri="{FF2B5EF4-FFF2-40B4-BE49-F238E27FC236}">
                <a16:creationId xmlns:a16="http://schemas.microsoft.com/office/drawing/2014/main" id="{3B7C5C1C-775C-4555-ACBC-71C69BA5AC2B}"/>
              </a:ext>
            </a:extLst>
          </p:cNvPr>
          <p:cNvSpPr/>
          <p:nvPr/>
        </p:nvSpPr>
        <p:spPr>
          <a:xfrm>
            <a:off x="970861" y="4867276"/>
            <a:ext cx="1878418" cy="105262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7" name="正方形/長方形 6">
            <a:extLst>
              <a:ext uri="{FF2B5EF4-FFF2-40B4-BE49-F238E27FC236}">
                <a16:creationId xmlns:a16="http://schemas.microsoft.com/office/drawing/2014/main" id="{08BF888E-494E-4074-9BE0-342D63B029CA}"/>
              </a:ext>
            </a:extLst>
          </p:cNvPr>
          <p:cNvSpPr/>
          <p:nvPr/>
        </p:nvSpPr>
        <p:spPr>
          <a:xfrm>
            <a:off x="2931043" y="5805378"/>
            <a:ext cx="1878418" cy="105262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3" name="正方形/長方形 2">
            <a:extLst>
              <a:ext uri="{FF2B5EF4-FFF2-40B4-BE49-F238E27FC236}">
                <a16:creationId xmlns:a16="http://schemas.microsoft.com/office/drawing/2014/main" id="{8F58C03B-4276-BCFB-71B3-853A0614E569}"/>
              </a:ext>
            </a:extLst>
          </p:cNvPr>
          <p:cNvSpPr/>
          <p:nvPr/>
        </p:nvSpPr>
        <p:spPr>
          <a:xfrm>
            <a:off x="2931043" y="4752976"/>
            <a:ext cx="1878418" cy="105262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Tree>
    <p:extLst>
      <p:ext uri="{BB962C8B-B14F-4D97-AF65-F5344CB8AC3E}">
        <p14:creationId xmlns:p14="http://schemas.microsoft.com/office/powerpoint/2010/main" val="22287844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132DE38-E0CB-4B64-A824-E8A9945AF838}"/>
              </a:ext>
            </a:extLst>
          </p:cNvPr>
          <p:cNvSpPr>
            <a:spLocks noGrp="1"/>
          </p:cNvSpPr>
          <p:nvPr>
            <p:ph type="title"/>
          </p:nvPr>
        </p:nvSpPr>
        <p:spPr>
          <a:xfrm>
            <a:off x="544664" y="161926"/>
            <a:ext cx="10896600" cy="596983"/>
          </a:xfrm>
        </p:spPr>
        <p:txBody>
          <a:bodyPr>
            <a:normAutofit fontScale="90000"/>
          </a:bodyPr>
          <a:lstStyle/>
          <a:p>
            <a:r>
              <a:rPr kumimoji="1" lang="en-US" altLang="ja-JP" dirty="0">
                <a:latin typeface="Meiryo UI" panose="020B0604030504040204" pitchFamily="50" charset="-128"/>
                <a:ea typeface="Meiryo UI" panose="020B0604030504040204" pitchFamily="50" charset="-128"/>
              </a:rPr>
              <a:t>24</a:t>
            </a:r>
            <a:r>
              <a:rPr kumimoji="1" lang="ja-JP" altLang="en-US" dirty="0">
                <a:latin typeface="Meiryo UI" panose="020B0604030504040204" pitchFamily="50" charset="-128"/>
                <a:ea typeface="Meiryo UI" panose="020B0604030504040204" pitchFamily="50" charset="-128"/>
              </a:rPr>
              <a:t>卒・</a:t>
            </a:r>
            <a:r>
              <a:rPr kumimoji="1" lang="en-US" altLang="ja-JP" dirty="0">
                <a:latin typeface="Meiryo UI" panose="020B0604030504040204" pitchFamily="50" charset="-128"/>
                <a:ea typeface="Meiryo UI" panose="020B0604030504040204" pitchFamily="50" charset="-128"/>
              </a:rPr>
              <a:t>25</a:t>
            </a:r>
            <a:r>
              <a:rPr kumimoji="1" lang="ja-JP" altLang="en-US" dirty="0">
                <a:latin typeface="Meiryo UI" panose="020B0604030504040204" pitchFamily="50" charset="-128"/>
                <a:ea typeface="Meiryo UI" panose="020B0604030504040204" pitchFamily="50" charset="-128"/>
              </a:rPr>
              <a:t>卒のキャリアアップイメージ</a:t>
            </a:r>
          </a:p>
        </p:txBody>
      </p:sp>
      <p:graphicFrame>
        <p:nvGraphicFramePr>
          <p:cNvPr id="7" name="コンテンツ プレースホルダー 6">
            <a:extLst>
              <a:ext uri="{FF2B5EF4-FFF2-40B4-BE49-F238E27FC236}">
                <a16:creationId xmlns:a16="http://schemas.microsoft.com/office/drawing/2014/main" id="{ED68B5B5-864B-468A-8F71-1794C082E402}"/>
              </a:ext>
            </a:extLst>
          </p:cNvPr>
          <p:cNvGraphicFramePr>
            <a:graphicFrameLocks noGrp="1"/>
          </p:cNvGraphicFramePr>
          <p:nvPr>
            <p:ph idx="1"/>
            <p:extLst>
              <p:ext uri="{D42A27DB-BD31-4B8C-83A1-F6EECF244321}">
                <p14:modId xmlns:p14="http://schemas.microsoft.com/office/powerpoint/2010/main" val="2589758481"/>
              </p:ext>
            </p:extLst>
          </p:nvPr>
        </p:nvGraphicFramePr>
        <p:xfrm>
          <a:off x="457200" y="1541722"/>
          <a:ext cx="10896600" cy="14460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1" name="コンテンツ プレースホルダー 6">
            <a:extLst>
              <a:ext uri="{FF2B5EF4-FFF2-40B4-BE49-F238E27FC236}">
                <a16:creationId xmlns:a16="http://schemas.microsoft.com/office/drawing/2014/main" id="{076C8459-32D3-4B2F-9B6C-FA07725AEFF7}"/>
              </a:ext>
            </a:extLst>
          </p:cNvPr>
          <p:cNvGraphicFramePr>
            <a:graphicFrameLocks/>
          </p:cNvGraphicFramePr>
          <p:nvPr>
            <p:extLst>
              <p:ext uri="{D42A27DB-BD31-4B8C-83A1-F6EECF244321}">
                <p14:modId xmlns:p14="http://schemas.microsoft.com/office/powerpoint/2010/main" val="1816028159"/>
              </p:ext>
            </p:extLst>
          </p:nvPr>
        </p:nvGraphicFramePr>
        <p:xfrm>
          <a:off x="457200" y="3147237"/>
          <a:ext cx="10896600" cy="144602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2" name="コンテンツ プレースホルダー 6">
            <a:extLst>
              <a:ext uri="{FF2B5EF4-FFF2-40B4-BE49-F238E27FC236}">
                <a16:creationId xmlns:a16="http://schemas.microsoft.com/office/drawing/2014/main" id="{A8497329-7996-4EF0-89B0-B373AD925232}"/>
              </a:ext>
            </a:extLst>
          </p:cNvPr>
          <p:cNvGraphicFramePr>
            <a:graphicFrameLocks/>
          </p:cNvGraphicFramePr>
          <p:nvPr>
            <p:extLst>
              <p:ext uri="{D42A27DB-BD31-4B8C-83A1-F6EECF244321}">
                <p14:modId xmlns:p14="http://schemas.microsoft.com/office/powerpoint/2010/main" val="3079798051"/>
              </p:ext>
            </p:extLst>
          </p:nvPr>
        </p:nvGraphicFramePr>
        <p:xfrm>
          <a:off x="457200" y="4763383"/>
          <a:ext cx="10896600" cy="1932691"/>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3" name="テキスト ボックス 2">
            <a:extLst>
              <a:ext uri="{FF2B5EF4-FFF2-40B4-BE49-F238E27FC236}">
                <a16:creationId xmlns:a16="http://schemas.microsoft.com/office/drawing/2014/main" id="{7C9D19C7-F5B9-604A-8839-C05E7B95DD42}"/>
              </a:ext>
            </a:extLst>
          </p:cNvPr>
          <p:cNvSpPr txBox="1"/>
          <p:nvPr/>
        </p:nvSpPr>
        <p:spPr>
          <a:xfrm>
            <a:off x="5239910" y="1075000"/>
            <a:ext cx="1876508" cy="381663"/>
          </a:xfrm>
          <a:prstGeom prst="rect">
            <a:avLst/>
          </a:prstGeom>
          <a:noFill/>
        </p:spPr>
        <p:txBody>
          <a:bodyPr wrap="square" rtlCol="0">
            <a:spAutoFit/>
          </a:bodyPr>
          <a:lstStyle/>
          <a:p>
            <a:r>
              <a:rPr kumimoji="1" lang="en-US" altLang="ja-JP" dirty="0"/>
              <a:t>1</a:t>
            </a:r>
            <a:r>
              <a:rPr kumimoji="1" lang="ja-JP" altLang="en-US" dirty="0"/>
              <a:t>年～</a:t>
            </a:r>
            <a:r>
              <a:rPr kumimoji="1" lang="en-US" altLang="ja-JP" dirty="0"/>
              <a:t>2</a:t>
            </a:r>
            <a:r>
              <a:rPr kumimoji="1" lang="ja-JP" altLang="en-US" dirty="0"/>
              <a:t>年</a:t>
            </a:r>
          </a:p>
        </p:txBody>
      </p:sp>
      <p:sp>
        <p:nvSpPr>
          <p:cNvPr id="4" name="テキスト ボックス 3">
            <a:extLst>
              <a:ext uri="{FF2B5EF4-FFF2-40B4-BE49-F238E27FC236}">
                <a16:creationId xmlns:a16="http://schemas.microsoft.com/office/drawing/2014/main" id="{945833C1-07C0-1165-83AC-3DC3889824C8}"/>
              </a:ext>
            </a:extLst>
          </p:cNvPr>
          <p:cNvSpPr txBox="1"/>
          <p:nvPr/>
        </p:nvSpPr>
        <p:spPr>
          <a:xfrm>
            <a:off x="9352060" y="1097280"/>
            <a:ext cx="1421957" cy="381663"/>
          </a:xfrm>
          <a:prstGeom prst="rect">
            <a:avLst/>
          </a:prstGeom>
          <a:noFill/>
        </p:spPr>
        <p:txBody>
          <a:bodyPr wrap="square" rtlCol="0">
            <a:spAutoFit/>
          </a:bodyPr>
          <a:lstStyle/>
          <a:p>
            <a:r>
              <a:rPr lang="en-US" altLang="ja-JP" dirty="0"/>
              <a:t>3</a:t>
            </a:r>
            <a:r>
              <a:rPr kumimoji="1" lang="ja-JP" altLang="en-US" dirty="0"/>
              <a:t>年～</a:t>
            </a:r>
            <a:r>
              <a:rPr lang="en-US" altLang="ja-JP" dirty="0"/>
              <a:t>5</a:t>
            </a:r>
            <a:r>
              <a:rPr kumimoji="1" lang="ja-JP" altLang="en-US" dirty="0"/>
              <a:t>年</a:t>
            </a:r>
          </a:p>
        </p:txBody>
      </p:sp>
    </p:spTree>
    <p:extLst>
      <p:ext uri="{BB962C8B-B14F-4D97-AF65-F5344CB8AC3E}">
        <p14:creationId xmlns:p14="http://schemas.microsoft.com/office/powerpoint/2010/main" val="11033699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68AE7181-57B6-45B6-A38B-F85387BE2865}"/>
              </a:ext>
            </a:extLst>
          </p:cNvPr>
          <p:cNvSpPr/>
          <p:nvPr/>
        </p:nvSpPr>
        <p:spPr>
          <a:xfrm>
            <a:off x="0" y="0"/>
            <a:ext cx="12192000" cy="663270"/>
          </a:xfrm>
          <a:prstGeom prst="rect">
            <a:avLst/>
          </a:prstGeom>
          <a:solidFill>
            <a:srgbClr val="99C9B8"/>
          </a:solidFill>
          <a:ln>
            <a:solidFill>
              <a:srgbClr val="99C9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67201CBB-72E6-43F0-A78A-FB4A9C407BDB}"/>
              </a:ext>
            </a:extLst>
          </p:cNvPr>
          <p:cNvSpPr/>
          <p:nvPr/>
        </p:nvSpPr>
        <p:spPr>
          <a:xfrm>
            <a:off x="6628" y="6381581"/>
            <a:ext cx="12192000" cy="45719"/>
          </a:xfrm>
          <a:prstGeom prst="rect">
            <a:avLst/>
          </a:prstGeom>
          <a:solidFill>
            <a:srgbClr val="99C9B8"/>
          </a:solidFill>
          <a:ln>
            <a:solidFill>
              <a:srgbClr val="99C9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4EC06BD3-B868-415E-8FC3-C2BAA8EC81BF}"/>
              </a:ext>
            </a:extLst>
          </p:cNvPr>
          <p:cNvSpPr txBox="1">
            <a:spLocks/>
          </p:cNvSpPr>
          <p:nvPr/>
        </p:nvSpPr>
        <p:spPr>
          <a:xfrm>
            <a:off x="2295615" y="5605"/>
            <a:ext cx="7028881" cy="549367"/>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2800" b="1" dirty="0">
                <a:solidFill>
                  <a:schemeClr val="bg1"/>
                </a:solidFill>
                <a:latin typeface="Meiryo UI" panose="020B0604030504040204" pitchFamily="50" charset="-128"/>
                <a:ea typeface="Meiryo UI" panose="020B0604030504040204" pitchFamily="50" charset="-128"/>
              </a:rPr>
              <a:t>【</a:t>
            </a:r>
            <a:r>
              <a:rPr lang="ja-JP" altLang="en-US" sz="2800" b="1" dirty="0">
                <a:solidFill>
                  <a:schemeClr val="bg1"/>
                </a:solidFill>
                <a:latin typeface="Meiryo UI" panose="020B0604030504040204" pitchFamily="50" charset="-128"/>
                <a:ea typeface="Meiryo UI" panose="020B0604030504040204" pitchFamily="50" charset="-128"/>
              </a:rPr>
              <a:t>就労支援事業との出逢い</a:t>
            </a:r>
            <a:r>
              <a:rPr lang="en-US" altLang="ja-JP" sz="2800" b="1" dirty="0">
                <a:solidFill>
                  <a:schemeClr val="bg1"/>
                </a:solidFill>
                <a:latin typeface="Meiryo UI" panose="020B0604030504040204" pitchFamily="50" charset="-128"/>
                <a:ea typeface="Meiryo UI" panose="020B0604030504040204" pitchFamily="50" charset="-128"/>
              </a:rPr>
              <a:t>】</a:t>
            </a:r>
            <a:r>
              <a:rPr lang="ja-JP" altLang="en-US" sz="2800" b="1" dirty="0">
                <a:solidFill>
                  <a:schemeClr val="bg1"/>
                </a:solidFill>
                <a:latin typeface="Meiryo UI" panose="020B0604030504040204" pitchFamily="50" charset="-128"/>
                <a:ea typeface="Meiryo UI" panose="020B0604030504040204" pitchFamily="50" charset="-128"/>
              </a:rPr>
              <a:t>　募集</a:t>
            </a:r>
            <a:r>
              <a:rPr lang="en-US" altLang="ja-JP" sz="2800" b="1" dirty="0">
                <a:solidFill>
                  <a:schemeClr val="bg1"/>
                </a:solidFill>
                <a:latin typeface="Meiryo UI" panose="020B0604030504040204" pitchFamily="50" charset="-128"/>
                <a:ea typeface="Meiryo UI" panose="020B0604030504040204" pitchFamily="50" charset="-128"/>
              </a:rPr>
              <a:t>1</a:t>
            </a:r>
            <a:r>
              <a:rPr lang="ja-JP" altLang="en-US" sz="2800" b="1" dirty="0">
                <a:solidFill>
                  <a:schemeClr val="bg1"/>
                </a:solidFill>
                <a:latin typeface="Meiryo UI" panose="020B0604030504040204" pitchFamily="50" charset="-128"/>
                <a:ea typeface="Meiryo UI" panose="020B0604030504040204" pitchFamily="50" charset="-128"/>
              </a:rPr>
              <a:t>名</a:t>
            </a:r>
          </a:p>
        </p:txBody>
      </p:sp>
      <p:sp>
        <p:nvSpPr>
          <p:cNvPr id="6" name="正方形/長方形 5">
            <a:extLst>
              <a:ext uri="{FF2B5EF4-FFF2-40B4-BE49-F238E27FC236}">
                <a16:creationId xmlns:a16="http://schemas.microsoft.com/office/drawing/2014/main" id="{506443CB-A9A1-4322-8EB8-A1EE9E65112E}"/>
              </a:ext>
            </a:extLst>
          </p:cNvPr>
          <p:cNvSpPr/>
          <p:nvPr/>
        </p:nvSpPr>
        <p:spPr>
          <a:xfrm>
            <a:off x="0" y="6506816"/>
            <a:ext cx="12192000" cy="351184"/>
          </a:xfrm>
          <a:prstGeom prst="rect">
            <a:avLst/>
          </a:prstGeom>
          <a:solidFill>
            <a:srgbClr val="99C9B8"/>
          </a:solidFill>
          <a:ln>
            <a:solidFill>
              <a:srgbClr val="99C9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D6BAFD77-E8E4-4CA4-8750-1115FF3E4A51}"/>
              </a:ext>
            </a:extLst>
          </p:cNvPr>
          <p:cNvPicPr>
            <a:picLocks noChangeAspect="1"/>
          </p:cNvPicPr>
          <p:nvPr/>
        </p:nvPicPr>
        <p:blipFill>
          <a:blip r:embed="rId2"/>
          <a:stretch>
            <a:fillRect/>
          </a:stretch>
        </p:blipFill>
        <p:spPr>
          <a:xfrm>
            <a:off x="172010" y="866587"/>
            <a:ext cx="3991014" cy="2655838"/>
          </a:xfrm>
          <a:prstGeom prst="rect">
            <a:avLst/>
          </a:prstGeom>
        </p:spPr>
      </p:pic>
      <p:sp>
        <p:nvSpPr>
          <p:cNvPr id="8" name="テキスト ボックス 7">
            <a:extLst>
              <a:ext uri="{FF2B5EF4-FFF2-40B4-BE49-F238E27FC236}">
                <a16:creationId xmlns:a16="http://schemas.microsoft.com/office/drawing/2014/main" id="{1FCD6DDA-DD2E-41AD-A8E1-5CD2F32BEDF5}"/>
              </a:ext>
            </a:extLst>
          </p:cNvPr>
          <p:cNvSpPr txBox="1"/>
          <p:nvPr/>
        </p:nvSpPr>
        <p:spPr>
          <a:xfrm flipH="1">
            <a:off x="257174" y="3838797"/>
            <a:ext cx="4207080" cy="837978"/>
          </a:xfrm>
          <a:prstGeom prst="rect">
            <a:avLst/>
          </a:prstGeom>
          <a:noFill/>
        </p:spPr>
        <p:txBody>
          <a:bodyPr wrap="square" rtlCol="0">
            <a:spAutoFit/>
          </a:bodyPr>
          <a:lstStyle/>
          <a:p>
            <a:r>
              <a:rPr lang="ja-JP" altLang="en-US" sz="2400" dirty="0">
                <a:latin typeface="Meiryo UI" panose="020B0604030504040204" pitchFamily="50" charset="-128"/>
                <a:ea typeface="Meiryo UI" panose="020B0604030504040204" pitchFamily="50" charset="-128"/>
              </a:rPr>
              <a:t>アップルパイ</a:t>
            </a:r>
            <a:endParaRPr lang="en-US" altLang="ja-JP" sz="2400" dirty="0">
              <a:latin typeface="Meiryo UI" panose="020B0604030504040204" pitchFamily="50" charset="-128"/>
              <a:ea typeface="Meiryo UI" panose="020B0604030504040204" pitchFamily="50" charset="-128"/>
            </a:endParaRPr>
          </a:p>
          <a:p>
            <a:r>
              <a:rPr lang="ja-JP" altLang="en-US" sz="2400" dirty="0">
                <a:latin typeface="Meiryo UI" panose="020B0604030504040204" pitchFamily="50" charset="-128"/>
                <a:ea typeface="Meiryo UI" panose="020B0604030504040204" pitchFamily="50" charset="-128"/>
              </a:rPr>
              <a:t>合計　</a:t>
            </a:r>
            <a:r>
              <a:rPr lang="en-US" altLang="ja-JP" sz="2400" dirty="0">
                <a:latin typeface="Meiryo UI" panose="020B0604030504040204" pitchFamily="50" charset="-128"/>
                <a:ea typeface="Meiryo UI" panose="020B0604030504040204" pitchFamily="50" charset="-128"/>
              </a:rPr>
              <a:t>58,000</a:t>
            </a:r>
            <a:r>
              <a:rPr lang="ja-JP" altLang="en-US" sz="2400" dirty="0">
                <a:latin typeface="Meiryo UI" panose="020B0604030504040204" pitchFamily="50" charset="-128"/>
                <a:ea typeface="Meiryo UI" panose="020B0604030504040204" pitchFamily="50" charset="-128"/>
              </a:rPr>
              <a:t>個</a:t>
            </a:r>
            <a:endParaRPr kumimoji="1" lang="ja-JP" altLang="en-US" sz="2400" dirty="0">
              <a:latin typeface="Meiryo UI" panose="020B0604030504040204" pitchFamily="50" charset="-128"/>
              <a:ea typeface="Meiryo UI" panose="020B0604030504040204" pitchFamily="50" charset="-128"/>
            </a:endParaRPr>
          </a:p>
        </p:txBody>
      </p:sp>
      <p:pic>
        <p:nvPicPr>
          <p:cNvPr id="9" name="図 8" descr="屋内, 人, テーブル, 座る が含まれている画像&#10;&#10;自動的に生成された説明">
            <a:extLst>
              <a:ext uri="{FF2B5EF4-FFF2-40B4-BE49-F238E27FC236}">
                <a16:creationId xmlns:a16="http://schemas.microsoft.com/office/drawing/2014/main" id="{89729239-508C-4525-8AF8-BC91D268DC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1922" y="663270"/>
            <a:ext cx="2363618" cy="3152913"/>
          </a:xfrm>
          <a:prstGeom prst="rect">
            <a:avLst/>
          </a:prstGeom>
        </p:spPr>
      </p:pic>
      <p:pic>
        <p:nvPicPr>
          <p:cNvPr id="11" name="図 10" descr="屋内, テーブル, 人, 座る が含まれている画像&#10;&#10;自動的に生成された説明">
            <a:extLst>
              <a:ext uri="{FF2B5EF4-FFF2-40B4-BE49-F238E27FC236}">
                <a16:creationId xmlns:a16="http://schemas.microsoft.com/office/drawing/2014/main" id="{594E48D7-6B9E-4060-ADD4-268E639F3ED5}"/>
              </a:ext>
            </a:extLst>
          </p:cNvPr>
          <p:cNvPicPr>
            <a:picLocks noChangeAspect="1"/>
          </p:cNvPicPr>
          <p:nvPr/>
        </p:nvPicPr>
        <p:blipFill rotWithShape="1">
          <a:blip r:embed="rId4">
            <a:extLst>
              <a:ext uri="{28A0092B-C50C-407E-A947-70E740481C1C}">
                <a14:useLocalDpi xmlns:a14="http://schemas.microsoft.com/office/drawing/2010/main" val="0"/>
              </a:ext>
            </a:extLst>
          </a:blip>
          <a:srcRect b="21068"/>
          <a:stretch/>
        </p:blipFill>
        <p:spPr>
          <a:xfrm>
            <a:off x="4481285" y="3887757"/>
            <a:ext cx="2363618" cy="2488647"/>
          </a:xfrm>
          <a:prstGeom prst="rect">
            <a:avLst/>
          </a:prstGeom>
        </p:spPr>
      </p:pic>
      <p:pic>
        <p:nvPicPr>
          <p:cNvPr id="13" name="図 12" descr="屋内, テーブル, 人, 食品 が含まれている画像&#10;&#10;自動的に生成された説明">
            <a:extLst>
              <a:ext uri="{FF2B5EF4-FFF2-40B4-BE49-F238E27FC236}">
                <a16:creationId xmlns:a16="http://schemas.microsoft.com/office/drawing/2014/main" id="{2C9D02AD-467E-43B1-AA6D-CC61892A7CBE}"/>
              </a:ext>
            </a:extLst>
          </p:cNvPr>
          <p:cNvPicPr>
            <a:picLocks noChangeAspect="1"/>
          </p:cNvPicPr>
          <p:nvPr/>
        </p:nvPicPr>
        <p:blipFill rotWithShape="1">
          <a:blip r:embed="rId5">
            <a:extLst>
              <a:ext uri="{28A0092B-C50C-407E-A947-70E740481C1C}">
                <a14:useLocalDpi xmlns:a14="http://schemas.microsoft.com/office/drawing/2010/main" val="0"/>
              </a:ext>
            </a:extLst>
          </a:blip>
          <a:srcRect b="20904"/>
          <a:stretch/>
        </p:blipFill>
        <p:spPr>
          <a:xfrm>
            <a:off x="6979438" y="3887758"/>
            <a:ext cx="2363618" cy="2493824"/>
          </a:xfrm>
          <a:prstGeom prst="rect">
            <a:avLst/>
          </a:prstGeom>
        </p:spPr>
      </p:pic>
      <p:pic>
        <p:nvPicPr>
          <p:cNvPr id="15" name="図 14" descr="屋内, テーブル, 食品, 座る が含まれている画像&#10;&#10;自動的に生成された説明">
            <a:extLst>
              <a:ext uri="{FF2B5EF4-FFF2-40B4-BE49-F238E27FC236}">
                <a16:creationId xmlns:a16="http://schemas.microsoft.com/office/drawing/2014/main" id="{A49F458A-03DD-4310-A7C9-EB2F598148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60878" y="671286"/>
            <a:ext cx="2363618" cy="3152913"/>
          </a:xfrm>
          <a:prstGeom prst="rect">
            <a:avLst/>
          </a:prstGeom>
        </p:spPr>
      </p:pic>
      <p:pic>
        <p:nvPicPr>
          <p:cNvPr id="17" name="図 16" descr="建物, 光, 座る, 横 が含まれている画像&#10;&#10;自動的に生成された説明">
            <a:extLst>
              <a:ext uri="{FF2B5EF4-FFF2-40B4-BE49-F238E27FC236}">
                <a16:creationId xmlns:a16="http://schemas.microsoft.com/office/drawing/2014/main" id="{A3A85E2A-8A28-4054-9474-C17A903A7C8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64255" y="671286"/>
            <a:ext cx="2363618" cy="3152913"/>
          </a:xfrm>
          <a:prstGeom prst="rect">
            <a:avLst/>
          </a:prstGeom>
        </p:spPr>
      </p:pic>
      <p:sp>
        <p:nvSpPr>
          <p:cNvPr id="14" name="テキスト ボックス 13">
            <a:extLst>
              <a:ext uri="{FF2B5EF4-FFF2-40B4-BE49-F238E27FC236}">
                <a16:creationId xmlns:a16="http://schemas.microsoft.com/office/drawing/2014/main" id="{4EFDB9F6-E71E-4D9F-AD1A-956806426995}"/>
              </a:ext>
            </a:extLst>
          </p:cNvPr>
          <p:cNvSpPr txBox="1"/>
          <p:nvPr/>
        </p:nvSpPr>
        <p:spPr>
          <a:xfrm flipH="1">
            <a:off x="9548705" y="4558023"/>
            <a:ext cx="2285876" cy="1200329"/>
          </a:xfrm>
          <a:prstGeom prst="rect">
            <a:avLst/>
          </a:prstGeom>
          <a:solidFill>
            <a:srgbClr val="FF9900"/>
          </a:solidFill>
          <a:effectLst>
            <a:outerShdw blurRad="50800" dist="38100" dir="2700000" algn="tl" rotWithShape="0">
              <a:prstClr val="black">
                <a:alpha val="40000"/>
              </a:prstClr>
            </a:outerShdw>
          </a:effectLst>
        </p:spPr>
        <p:txBody>
          <a:bodyPr wrap="square" rtlCol="0">
            <a:spAutoFit/>
          </a:bodyPr>
          <a:lstStyle/>
          <a:p>
            <a:r>
              <a:rPr lang="ja-JP" altLang="en-US" dirty="0">
                <a:solidFill>
                  <a:schemeClr val="bg1"/>
                </a:solidFill>
                <a:latin typeface="Meiryo UI" panose="020B0604030504040204" pitchFamily="50" charset="-128"/>
                <a:ea typeface="Meiryo UI" panose="020B0604030504040204" pitchFamily="50" charset="-128"/>
              </a:rPr>
              <a:t>就労支援施設製造へ</a:t>
            </a:r>
            <a:endParaRPr lang="en-US" altLang="ja-JP" dirty="0">
              <a:solidFill>
                <a:schemeClr val="bg1"/>
              </a:solidFill>
              <a:latin typeface="Meiryo UI" panose="020B0604030504040204" pitchFamily="50" charset="-128"/>
              <a:ea typeface="Meiryo UI" panose="020B0604030504040204" pitchFamily="50" charset="-128"/>
            </a:endParaRPr>
          </a:p>
          <a:p>
            <a:r>
              <a:rPr lang="ja-JP" altLang="en-US" dirty="0">
                <a:solidFill>
                  <a:schemeClr val="bg1"/>
                </a:solidFill>
                <a:latin typeface="Meiryo UI" panose="020B0604030504040204" pitchFamily="50" charset="-128"/>
                <a:ea typeface="Meiryo UI" panose="020B0604030504040204" pitchFamily="50" charset="-128"/>
              </a:rPr>
              <a:t>➡アップルパイ</a:t>
            </a:r>
            <a:endParaRPr lang="en-US" altLang="ja-JP" dirty="0">
              <a:solidFill>
                <a:schemeClr val="bg1"/>
              </a:solidFill>
              <a:latin typeface="Meiryo UI" panose="020B0604030504040204" pitchFamily="50" charset="-128"/>
              <a:ea typeface="Meiryo UI" panose="020B0604030504040204" pitchFamily="50" charset="-128"/>
            </a:endParaRPr>
          </a:p>
          <a:p>
            <a:r>
              <a:rPr lang="ja-JP" altLang="en-US" dirty="0">
                <a:solidFill>
                  <a:schemeClr val="bg1"/>
                </a:solidFill>
                <a:latin typeface="Meiryo UI" panose="020B0604030504040204" pitchFamily="50" charset="-128"/>
                <a:ea typeface="Meiryo UI" panose="020B0604030504040204" pitchFamily="50" charset="-128"/>
              </a:rPr>
              <a:t>➡</a:t>
            </a:r>
            <a:r>
              <a:rPr lang="en-US" altLang="ja-JP" dirty="0">
                <a:solidFill>
                  <a:schemeClr val="bg1"/>
                </a:solidFill>
                <a:latin typeface="Meiryo UI" panose="020B0604030504040204" pitchFamily="50" charset="-128"/>
                <a:ea typeface="Meiryo UI" panose="020B0604030504040204" pitchFamily="50" charset="-128"/>
              </a:rPr>
              <a:t>Café</a:t>
            </a:r>
            <a:r>
              <a:rPr lang="ja-JP" altLang="en-US" dirty="0">
                <a:solidFill>
                  <a:schemeClr val="bg1"/>
                </a:solidFill>
                <a:latin typeface="Meiryo UI" panose="020B0604030504040204" pitchFamily="50" charset="-128"/>
                <a:ea typeface="Meiryo UI" panose="020B0604030504040204" pitchFamily="50" charset="-128"/>
              </a:rPr>
              <a:t>用パイ</a:t>
            </a:r>
            <a:endParaRPr lang="en-US" altLang="ja-JP" dirty="0">
              <a:solidFill>
                <a:schemeClr val="bg1"/>
              </a:solidFill>
              <a:latin typeface="Meiryo UI" panose="020B0604030504040204" pitchFamily="50" charset="-128"/>
              <a:ea typeface="Meiryo UI" panose="020B0604030504040204" pitchFamily="50" charset="-128"/>
            </a:endParaRPr>
          </a:p>
          <a:p>
            <a:r>
              <a:rPr lang="ja-JP" altLang="en-US" dirty="0">
                <a:solidFill>
                  <a:schemeClr val="bg1"/>
                </a:solidFill>
                <a:latin typeface="Meiryo UI" panose="020B0604030504040204" pitchFamily="50" charset="-128"/>
                <a:ea typeface="Meiryo UI" panose="020B0604030504040204" pitchFamily="50" charset="-128"/>
              </a:rPr>
              <a:t>➡新作パイ</a:t>
            </a:r>
            <a:endParaRPr lang="en-US" altLang="ja-JP"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653558048"/>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1472</TotalTime>
  <Words>1216</Words>
  <Application>Microsoft Office PowerPoint</Application>
  <PresentationFormat>ワイド画面</PresentationFormat>
  <Paragraphs>430</Paragraphs>
  <Slides>39</Slides>
  <Notes>0</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39</vt:i4>
      </vt:variant>
    </vt:vector>
  </HeadingPairs>
  <TitlesOfParts>
    <vt:vector size="45" baseType="lpstr">
      <vt:lpstr>Meiryo UI</vt:lpstr>
      <vt:lpstr>ＭＳ Ｐゴシック</vt:lpstr>
      <vt:lpstr>游ゴシック</vt:lpstr>
      <vt:lpstr>游ゴシック Light</vt:lpstr>
      <vt:lpstr>Arial</vt:lpstr>
      <vt:lpstr>Office テーマ</vt:lpstr>
      <vt:lpstr>　　　　ソーシャルスイーツカンパニーを目指して</vt:lpstr>
      <vt:lpstr>　　　　　　　　　　　　会社概要　</vt:lpstr>
      <vt:lpstr>PowerPoint プレゼンテーション</vt:lpstr>
      <vt:lpstr>PowerPoint プレゼンテーション</vt:lpstr>
      <vt:lpstr>　　定期的なチームの健康診断（無記名）</vt:lpstr>
      <vt:lpstr>やりがい指数と業績の関係</vt:lpstr>
      <vt:lpstr>ソーシャルスイーツカンパニー</vt:lpstr>
      <vt:lpstr>24卒・25卒のキャリアアップイメージ</vt:lpstr>
      <vt:lpstr>PowerPoint プレゼンテーション</vt:lpstr>
      <vt:lpstr>就労支援A型事業　お菓子×就労支援　1名</vt:lpstr>
      <vt:lpstr>PowerPoint プレゼンテーション</vt:lpstr>
      <vt:lpstr>　　　　　　【栗スイーツ事業との出逢い】募集1名</vt:lpstr>
      <vt:lpstr>　　　　【栗スイーツ事業】今までの店舗型ビジネス</vt:lpstr>
      <vt:lpstr>　　　クラウドファンディングで見えた未来のマーケティング活動</vt:lpstr>
      <vt:lpstr>　　　　　　　　　　　　　共感型購入</vt:lpstr>
      <vt:lpstr>　　　　　　　　　　　　　テストマーケティング</vt:lpstr>
      <vt:lpstr>PowerPoint プレゼンテーション</vt:lpstr>
      <vt:lpstr>パリ・ローマ ベンチマークツアー ENJOY　SWEETS</vt:lpstr>
      <vt:lpstr>PowerPoint プレゼンテーション</vt:lpstr>
      <vt:lpstr>①おもてなしのキャッシュポイントは体験と大手活用 </vt:lpstr>
      <vt:lpstr>知らぬ間に大手が生活の一部に浸透</vt:lpstr>
      <vt:lpstr>PowerPoint プレゼンテーション</vt:lpstr>
      <vt:lpstr>マカロンづくり体験（パリ）120分</vt:lpstr>
      <vt:lpstr>PowerPoint プレゼンテーション</vt:lpstr>
      <vt:lpstr>体験の3要素</vt:lpstr>
      <vt:lpstr>ソーシャルスイーツカフェ構想 正社員募集1名 アルバイト5名</vt:lpstr>
      <vt:lpstr>ソーシャルスイーツカフェの目的</vt:lpstr>
      <vt:lpstr>コンセプト　</vt:lpstr>
      <vt:lpstr>PowerPoint プレゼンテーション</vt:lpstr>
      <vt:lpstr>PowerPoint プレゼンテーション</vt:lpstr>
      <vt:lpstr>投資額（仮）</vt:lpstr>
      <vt:lpstr>PowerPoint プレゼンテーション</vt:lpstr>
      <vt:lpstr>PowerPoint プレゼンテーション</vt:lpstr>
      <vt:lpstr>PowerPoint プレゼンテーション</vt:lpstr>
      <vt:lpstr>メニュー① 究極の月替わりの一皿　　那須×ラポール</vt:lpstr>
      <vt:lpstr>メニュー②　　セルフ型カフェ　エスプレッソバ‐ル　</vt:lpstr>
      <vt:lpstr>PowerPoint プレゼンテーション</vt:lpstr>
      <vt:lpstr>シェアキッチン×商品開発ワークショップ</vt:lpstr>
      <vt:lpstr>痛みと願望　やりたいことが見つからないなら……</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鬼と金棒</dc:title>
  <dc:creator>橘 憲一郎</dc:creator>
  <cp:lastModifiedBy>橘 憲一郎</cp:lastModifiedBy>
  <cp:revision>107</cp:revision>
  <dcterms:created xsi:type="dcterms:W3CDTF">2021-04-01T23:06:34Z</dcterms:created>
  <dcterms:modified xsi:type="dcterms:W3CDTF">2023-04-24T06:54:17Z</dcterms:modified>
</cp:coreProperties>
</file>